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மாட்சிமை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மகிழ்வுடன் தொழுதிடுவோம்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தேவனாம்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பணிந்தே தொழுகுவோம்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 தேவன்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ஞானம்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முழங்கால் யாவுமே பாரில் மடங்கிடுதே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உயர்ந்தவரே சிறந்தவரே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தொழுதிடுவோம்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ஒருவரும் சேராஒளியில் வாசம்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ஒளியினை தந்துமே இதயத்தில்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வாசம்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 நிறைவே அருள்நிறைவே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தொழுதிடுவோம்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பரிசுத்த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தேவன் நீரே பாதம் பணிந்திடுவோம்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கழுவியே நிறுத்தினீரே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சந்திய நிறுத்தினீரே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கனம் மகிமை செலுத்தியே நாம்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தொழுதிடுவோம்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663</TotalTime>
  <Words>67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483</cp:revision>
  <dcterms:created xsi:type="dcterms:W3CDTF">2023-03-13T17:37:04Z</dcterms:created>
  <dcterms:modified xsi:type="dcterms:W3CDTF">2024-03-10T12:58:51Z</dcterms:modified>
</cp:coreProperties>
</file>