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மகிமையின் மேகமாக இறங்கி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ஆசரிப்புக் கூடாரத்தில் இறங்கி வந்தீரே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Aasaripu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வாருமையா நல்லவரே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துணையாளரே எங்கள் ஆறுதலே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Thunaiyaalarae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aarudhalae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மகா பரிசுத்த ஸ்தலத்தினில்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கேரூபீன்கள் மத்தியில்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கிருபாசனம் மீதினில் இறங்கி வந்தீரே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sthalathinil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Kerbeengal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முட்செடியின் மத்தியில்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சீனாய் மலை உச்சியில்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கன்மலையின் வெடிப்பினில் இறங்கி வந்தீரே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Mutchediyin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utchiyil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vedipinil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சீடர்களின் மத்தியில்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மேல் வீட்டு அறையினில்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பெந்தேகோஸ்தே நாளினில் இறங்கி வந்தீரே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Seedargalin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araiyinil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Bendhecosthe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naalinil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655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655</TotalTime>
  <Words>104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460</cp:revision>
  <dcterms:created xsi:type="dcterms:W3CDTF">2023-03-13T17:37:04Z</dcterms:created>
  <dcterms:modified xsi:type="dcterms:W3CDTF">2024-03-10T12:19:49Z</dcterms:modified>
</cp:coreProperties>
</file>