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Light of the world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stepped down into darkness.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Opened my eyes, let me see.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Beauty that made this heart adore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Hope of a life spent with You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Here I am to worship,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Here I am to bow down,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Here I am to say that You're my God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You're altogether lovely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Altogether worthy,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Altogether wonderful to me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King of all days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so highly exalted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Glorious in heaven above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Humbly You came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the earth You created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for love's sake became poor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Here I am to worship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I'll never know how much it cost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see my sin upon that cross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I'll never know how much it cost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see my sin upon that cross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Here I am to worship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707</TotalTime>
  <Words>150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639</cp:revision>
  <dcterms:created xsi:type="dcterms:W3CDTF">2023-03-13T17:37:04Z</dcterms:created>
  <dcterms:modified xsi:type="dcterms:W3CDTF">2024-06-09T08:38:11Z</dcterms:modified>
</cp:coreProperties>
</file>