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குயவனின்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கையில் களிமண்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காணும் போது ஒரு அழகும் காணவில்லையே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அழகாக மாறும் உம் பல வேதனை பாதை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கடந்து வர நேரிடும் அது இன்பமில்லையே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inbamillaiyae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அக்கினியின் சுவாலையை ஊடாக கடந்து நீ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 வேண்டுமே என் பிள்ளையே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23CED-55A6-CCE9-83C8-DCFA52F70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360A2241-2DAB-55BA-30FA-C4C336C5E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உனக்குள் ஓர் மேன்மை வாழ்வு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வெளிப்பட வேண்டுமானால் பிரிந்து வாழணுமே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vendumaanala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6923-090F-6A69-7F9B-71231F76B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E4DAE05-46D9-BA28-AA98-8DCFA3158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தீட்டான காரியங்களை தூர வீசணுமே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முக்கியமானதை காட்டிலும் மிக முக்கியத்தை நாடணுமே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Theethana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Mukkiyamanathai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mukkiyathai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naadanumae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7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15BCC-29CF-8381-D155-48A2113D4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CA40065-296C-3946-359D-687B7AE6B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அக்கரை துக்கப்படுத்தி நன்மைகள் பல செய்து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பலியை காட்டிலும் கீழ்படிதல் நலமே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thukapaduthi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keelpadithal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173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</TotalTime>
  <Words>151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112</cp:revision>
  <dcterms:created xsi:type="dcterms:W3CDTF">2023-03-13T17:37:04Z</dcterms:created>
  <dcterms:modified xsi:type="dcterms:W3CDTF">2024-03-02T10:03:54Z</dcterms:modified>
</cp:coreProperties>
</file>