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கேரீத் ஆற்று நீர் வற்றினாலும்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தேசம் பஞ்சத்தில் வாடினாலும்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பானையில் மா எண்ணெய் குறைந்திட்டாலும்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காக்கும் தேவன் உனக்கு உண்டு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Kerithu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vattinaalum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Thaesam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panjaththil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vaatinaalum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Paanaiyil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ennnney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kurainthittalum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கர்த்தர் உண்டு வார்த்தை உண்டு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தூதன் உண்டு அவர் அற்புதம் உண்டு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/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இல்லை என்ற நிலை வந்தாலும்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இருப்பதைப் போல் அழைக்கும் தேவன்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உயிர்ப்பிக்கும் ஆவியினால்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உருவாக்கி நடத்திடுவார் (2) …கர்த்தர் உண்டு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Iruppathaip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Uyirppikkum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aaviyinaal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nadaththiduvaar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…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முடியாததென்று நினைக்கும் நேரம்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கர்த்தரின் கரம் உன்னில் தோன்றிடுமே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அளவற்ற நன்மையினால்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ஆண்டு நடத்திடுவார் (2) … கர்த்தர் உண்டு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Mutiyaathathentu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naeram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thontidumae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Alavatta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nanmaiyinaal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nadaththiduvaar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…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இருளான பாதை நடந்திட்டாலும்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வெளிச்சமாய் தேவன் வந்திடுவார்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மகிமையின் ப்ரசன்னத்தால்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மூடி நடத்திடுவார் (2) … கர்த்தர் உண்டு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Latha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nadanthittalum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Velichchamaay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vanthiduvaar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prasannaththaal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nadaththiduvaar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…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9418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643</TotalTime>
  <Words>241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432</cp:revision>
  <dcterms:created xsi:type="dcterms:W3CDTF">2023-03-13T17:37:04Z</dcterms:created>
  <dcterms:modified xsi:type="dcterms:W3CDTF">2023-07-22T10:04:28Z</dcterms:modified>
</cp:coreProperties>
</file>