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24-12-2024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கேள் ஜென்மித்த ராயர்க்கே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விண்ணில் துத்தியம் ஏறுதே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பாவ நாசகர்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 காரணர்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மண்ணோர் யாரும் எழுந்து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விண்ணோர் போல் கெம்பீரித்து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பெத்லேகேமில் கூடுங்கள்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ஜென்ம செய்தி கூறுங்கள்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-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கேள் ஜென்மித்த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Kel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Jenmitha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Raayarkae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Yearuthae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Naasakar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Samaathaana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Kaaranar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Mannor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Vinnor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Kembeerithu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Bethlehemil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Jenma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Koorungal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Kel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Jenmitha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வானோர் போற்றும் கிறிஸ்துவே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லோகம் ஆளும் நாதரே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ஏற்ற காலம் தோன்றினீர்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கன்னியிடம் பிறந்தீர்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வாழ்க நர தெய்வமே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அருள் அவதாரமே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இம்மானுவேல் அன்பாய்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பாரில் வந்தீர் மாந்தனாய்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Vaanoor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Kiristhuvae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Naatharae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yettra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Thontrineerae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Kanniyidam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Valka Nara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Avathaaramae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Aanbaai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Mainthanaai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வாழ்க சாந்த பிரபுவே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வாழ்க நீதி சூரியனே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மீட்பராக வந்தவர்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ஒளி ஜீவன் தந்தவர்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மகிமையை வெறுத்து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ஏழைக்கோலம் எடுத்து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சாவை வெல்லப் பிறந்தீர்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மறு ஜென்மம் அளித்தீர்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Valka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Pirabuvae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Valka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sooriyanae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 Jeevan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Jenmam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Azhitheer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715</TotalTime>
  <Words>185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669</cp:revision>
  <dcterms:created xsi:type="dcterms:W3CDTF">2023-03-13T17:37:04Z</dcterms:created>
  <dcterms:modified xsi:type="dcterms:W3CDTF">2024-12-24T04:03:27Z</dcterms:modified>
</cp:coreProperties>
</file>