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காட்டுக்குள்ளே கிச்சிலி மரம்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போன்றவரே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என்மேலே விழுந்தகொடி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நேசமே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பிரியமே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நேசரே ஆராதனை – காட்டுக்குள்ளே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Kattukulle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Kichchili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Pondravare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Aradhanai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Enmele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vilundhakodi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Aradhanai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Aradhanai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Kattukulle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நேசரின் கண்கள் புறா கண்கள்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நேசரின் கரங்கள் என்னை அணைத்துக் கொள்ளும்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இன்பமானவர் என் உள்ளத்தில் வந்தவர்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ஜீவனுள்ளவர் என் உயிரில் கலந்தவர் (2) – காட்டுக்குள்ளே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Kangal Pura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Anaithukollum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Inbamanavar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Kattukulle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நேசரின் வஸ்திரம் வாசனை வீசும்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நேசரின் முகமோ பிரகாசிக்கும்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என்னை பார்த்தால் நான் பிரகாசிப்பேன்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என்னை தொட்டால் நான் சுகமாவேன் (2) – காட்டுக்குள்ளே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Vasanaiveesum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Pragasikkum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Pragasippen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Thottal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Kattukulle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நேசரின் பாடல்கள் அழகுள்ளது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நேசரின் நடையோ என்னை கவர்ந்தது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என்னுடையவர் நான் அவருடையவன்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நேசர் வெண்மையும் சிவப்புமானவர்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நேசரின் நடையோ என்னை கவர்ந்தது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என்னுடையவர் நான் அவருடையவன் – காட்டுக்குள்ளே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Alagulladhu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Kavarndhadhu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Ennudayavar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avarudayavan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Venmayum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Sivappumanavar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Kavarndhadhu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Ennudayavar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avarudayavan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Kattukulle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234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2024-03-02T07:22:28Z</dcterms:modified>
</cp:coreProperties>
</file>