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fOF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fhj;jpUe;J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GJ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fu;j;jUf;F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fhj;jpUe;J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vOk;gpLNtd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Kalugu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kathirunthu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kathirunthu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elumbiduvaen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21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Nrhu;tlitjpy;iy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XbdhYk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isg;giltjpy;iy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sorvadaivathilai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Oodinalum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ilapadaivathilai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ce;jd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r%ff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fhw;W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vd;id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cau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cau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cau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smtClean="0">
                <a:latin typeface="Bamini" pitchFamily="2" charset="0"/>
              </a:rPr>
              <a:t>vOg;gpLNk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elumbidumae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(</a:t>
            </a:r>
            <a:r>
              <a:rPr lang="en-US" sz="2800" b="1" dirty="0" err="1">
                <a:latin typeface="Bamini" pitchFamily="2" charset="0"/>
              </a:rPr>
              <a:t>MNyYah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MNyYah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cau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vOk;gpLNtd</a:t>
            </a:r>
            <a:r>
              <a:rPr lang="en-US" sz="2800" b="1" dirty="0">
                <a:latin typeface="Bamini" pitchFamily="2" charset="0"/>
              </a:rPr>
              <a:t>;)------</a:t>
            </a:r>
            <a:r>
              <a:rPr lang="en-US" sz="2800" b="1" dirty="0" smtClean="0">
                <a:latin typeface="Bamini" pitchFamily="2" charset="0"/>
              </a:rPr>
              <a:t>4</a:t>
            </a: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(Halleluiah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elumbiduvaen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 ----- 4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fu;j;ju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fhj;jpUg;Nghu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ntl;fg;gl;L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Nghtjpy;iy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ePjpkhdpd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fhy;fis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ePu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js;shltpLtjpy;iy</a:t>
            </a:r>
            <a:r>
              <a:rPr lang="en-US" sz="2800" b="1" dirty="0">
                <a:latin typeface="Bamini" pitchFamily="2" charset="0"/>
              </a:rPr>
              <a:t> -</a:t>
            </a:r>
            <a:r>
              <a:rPr lang="en-US" sz="2800" b="1" dirty="0" smtClean="0">
                <a:latin typeface="Bamini" pitchFamily="2" charset="0"/>
              </a:rPr>
              <a:t>2</a:t>
            </a:r>
          </a:p>
          <a:p>
            <a:pPr algn="r">
              <a:buNone/>
            </a:pPr>
            <a:r>
              <a:rPr lang="en-US" sz="2800" b="1" dirty="0" smtClean="0">
                <a:latin typeface="Bamini" pitchFamily="2" charset="0"/>
              </a:rPr>
              <a:t>- </a:t>
            </a:r>
            <a:r>
              <a:rPr lang="en-US" sz="2800" b="1" dirty="0" err="1">
                <a:latin typeface="Bamini" pitchFamily="2" charset="0"/>
              </a:rPr>
              <a:t>ce;jd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r%f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fhw;W</a:t>
            </a:r>
            <a:r>
              <a:rPr lang="en-US" sz="2800" b="1" dirty="0" smtClean="0">
                <a:latin typeface="Bamini" pitchFamily="2" charset="0"/>
              </a:rPr>
              <a:t>...</a:t>
            </a: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800" b="1" dirty="0" err="1"/>
              <a:t>Karthar</a:t>
            </a:r>
            <a:r>
              <a:rPr lang="en-US" sz="2800" b="1" dirty="0"/>
              <a:t> </a:t>
            </a:r>
            <a:r>
              <a:rPr lang="en-US" sz="2800" b="1" dirty="0" err="1"/>
              <a:t>umaku</a:t>
            </a:r>
            <a:r>
              <a:rPr lang="en-US" sz="2800" b="1" dirty="0"/>
              <a:t> </a:t>
            </a:r>
            <a:r>
              <a:rPr lang="en-US" sz="2800" b="1" dirty="0" err="1"/>
              <a:t>kathirupor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err="1"/>
              <a:t>Vetkapathu</a:t>
            </a:r>
            <a:r>
              <a:rPr lang="en-US" sz="2800" b="1" dirty="0"/>
              <a:t> </a:t>
            </a:r>
            <a:r>
              <a:rPr lang="en-US" sz="2800" b="1" dirty="0" err="1"/>
              <a:t>povathilai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err="1"/>
              <a:t>Neethimanin</a:t>
            </a:r>
            <a:r>
              <a:rPr lang="en-US" sz="2800" b="1" dirty="0"/>
              <a:t> </a:t>
            </a:r>
            <a:r>
              <a:rPr lang="en-US" sz="2800" b="1" dirty="0" err="1"/>
              <a:t>kalgalai</a:t>
            </a:r>
            <a:r>
              <a:rPr lang="en-US" sz="2800" b="1" dirty="0"/>
              <a:t> </a:t>
            </a:r>
            <a:r>
              <a:rPr lang="en-US" sz="2800" b="1" dirty="0" err="1"/>
              <a:t>neer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err="1"/>
              <a:t>Thaladuvathilai</a:t>
            </a:r>
            <a:r>
              <a:rPr lang="en-US" sz="2800" b="1" dirty="0"/>
              <a:t> </a:t>
            </a:r>
            <a:r>
              <a:rPr lang="en-US" sz="2800" b="1" dirty="0" smtClean="0"/>
              <a:t>– 2</a:t>
            </a:r>
          </a:p>
          <a:p>
            <a:pPr algn="r">
              <a:buNone/>
            </a:pPr>
            <a:r>
              <a:rPr lang="en-US" sz="2800" b="1" dirty="0" smtClean="0"/>
              <a:t>- </a:t>
            </a:r>
            <a:r>
              <a:rPr lang="en-US" sz="2800" b="1" dirty="0" err="1"/>
              <a:t>Unthan</a:t>
            </a:r>
            <a:r>
              <a:rPr lang="en-US" sz="2800" b="1" dirty="0"/>
              <a:t> </a:t>
            </a:r>
            <a:r>
              <a:rPr lang="en-US" sz="2800" b="1" dirty="0" err="1"/>
              <a:t>samuga</a:t>
            </a:r>
            <a:r>
              <a:rPr lang="en-US" sz="2800" b="1" dirty="0"/>
              <a:t> </a:t>
            </a:r>
            <a:r>
              <a:rPr lang="en-US" sz="2800" b="1" dirty="0" err="1"/>
              <a:t>katru</a:t>
            </a:r>
            <a:r>
              <a:rPr lang="en-US" sz="2800" b="1" dirty="0"/>
              <a:t>...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5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  <a:cs typeface="Calibri" panose="020F0502020204030204" pitchFamily="34" charset="0"/>
              </a:rPr>
              <a:t>fu;j;ju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ck;ik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NjLNthu;ff;F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2800" b="1" dirty="0" err="1" smtClean="0">
                <a:latin typeface="Bamini" pitchFamily="2" charset="0"/>
                <a:cs typeface="Calibri" panose="020F0502020204030204" pitchFamily="34" charset="0"/>
              </a:rPr>
              <a:t>FiwNa</a:t>
            </a:r>
            <a:r>
              <a:rPr lang="en-US" sz="2800" b="1" dirty="0" smtClean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,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Ug;gjpy;iy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,];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uNtiy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fhf;Fk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Njtd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;</a:t>
            </a:r>
            <a:br>
              <a:rPr lang="en-US" sz="28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ePu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2800" b="1" dirty="0" smtClean="0">
                <a:latin typeface="Bamini" pitchFamily="2" charset="0"/>
                <a:cs typeface="Calibri" panose="020F0502020204030204" pitchFamily="34" charset="0"/>
              </a:rPr>
              <a:t>cwq;fpNghNtjpy;iy-2</a:t>
            </a:r>
          </a:p>
          <a:p>
            <a:pPr algn="r">
              <a:buNone/>
            </a:pPr>
            <a:r>
              <a:rPr lang="en-US" sz="2800" b="1" dirty="0" smtClean="0">
                <a:latin typeface="Bamini" pitchFamily="2" charset="0"/>
                <a:cs typeface="Calibri" panose="020F0502020204030204" pitchFamily="34" charset="0"/>
              </a:rPr>
              <a:t>- 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ce;jd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r%f</a:t>
            </a:r>
            <a:r>
              <a:rPr lang="en-US" sz="28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Bamini" pitchFamily="2" charset="0"/>
                <a:cs typeface="Calibri" panose="020F0502020204030204" pitchFamily="34" charset="0"/>
              </a:rPr>
              <a:t>fhw;W</a:t>
            </a:r>
            <a:r>
              <a:rPr lang="en-US" sz="2800" b="1" dirty="0" smtClean="0">
                <a:latin typeface="Bamini" pitchFamily="2" charset="0"/>
                <a:cs typeface="Calibri" panose="020F0502020204030204" pitchFamily="34" charset="0"/>
              </a:rPr>
              <a:t>...</a:t>
            </a: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theduvorku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kuraiyae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irupathilai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Isravelai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kaakum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urangipovathilai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2</a:t>
            </a:r>
          </a:p>
          <a:p>
            <a:pPr algn="r">
              <a:buNone/>
            </a:pP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katru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51613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fu;j;ju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ciuj;j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thf;Fjj;jk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jtwp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Nghtjpy;iy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ePjpkhdpd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thu;j;ij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vd;Wk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jiuapy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smtClean="0">
                <a:latin typeface="Bamini" pitchFamily="2" charset="0"/>
              </a:rPr>
              <a:t>tpOtjpy;iy-2</a:t>
            </a:r>
          </a:p>
          <a:p>
            <a:pPr algn="r">
              <a:buNone/>
            </a:pPr>
            <a:r>
              <a:rPr lang="en-US" sz="2800" b="1" dirty="0" smtClean="0">
                <a:latin typeface="Bamini" pitchFamily="2" charset="0"/>
              </a:rPr>
              <a:t>- </a:t>
            </a:r>
            <a:r>
              <a:rPr lang="en-US" sz="2800" b="1" dirty="0" err="1">
                <a:latin typeface="Bamini" pitchFamily="2" charset="0"/>
              </a:rPr>
              <a:t>ce;jd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r%f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fhw;W</a:t>
            </a:r>
            <a:r>
              <a:rPr lang="en-US" sz="2800" b="1" dirty="0" smtClean="0">
                <a:latin typeface="Bamini" pitchFamily="2" charset="0"/>
              </a:rPr>
              <a:t>...</a:t>
            </a: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uraitha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vakkuthatham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Thavari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Neethimanin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varthai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Tharaiyil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viluvathilai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2</a:t>
            </a:r>
          </a:p>
          <a:p>
            <a:pPr algn="r">
              <a:buNone/>
            </a:pP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katru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877154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</TotalTime>
  <Words>29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65</cp:revision>
  <dcterms:created xsi:type="dcterms:W3CDTF">2014-06-24T15:50:24Z</dcterms:created>
  <dcterms:modified xsi:type="dcterms:W3CDTF">2019-03-16T18:03:09Z</dcterms:modified>
</cp:coreProperties>
</file>