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கையளவு மேகம் காணும் வரை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அப்பா உம்மை விடவே மாட்டேன்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சொன்னதெல்லாம் நீங்க செய்யும் வரை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சமுகத்தை விடவே மாட்டேன்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Kaiyalavu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Sonathellam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samugathai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பெரும் மழை இரைச்சசல் சத்தம்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காதுல கேட்டுப்புட்டேன்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மேகத்தை காணும் வரை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அப்பா உம்மை விடவே மாட்டேன்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malai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iraichal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Kathula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ketuputhaen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Megathai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பவுலும் சீலாவைப்போல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சிறையில் மாட்டிக்கிட்டேன்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கதவுகள் திறக்குற வரைக்கும்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அப்பா உம்மை விடவே மாட்டேன்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Pavulum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seelavaipola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matikondaen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Kathavugal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thirakura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0F37F-19CB-1A3B-7233-F3AA72AF9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CEE71004-4183-99BA-D4EF-1F5D84B9D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தன்னந்தனியா தானியேல் போல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சிங்கம் கெபியில் மாட்டிக்கிட்டேன்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அபிஷேகம் உள்ள பயம் இப்ப இல்ல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சிங்கம் வாயை கட்டிட்டிங்க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Thananthaniya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daniyal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kebiyil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matikithaen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Abhisegam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katiteenga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5094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525</TotalTime>
  <Words>134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216</cp:revision>
  <dcterms:created xsi:type="dcterms:W3CDTF">2023-03-13T17:37:04Z</dcterms:created>
  <dcterms:modified xsi:type="dcterms:W3CDTF">2024-02-17T10:29:57Z</dcterms:modified>
</cp:coreProperties>
</file>