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17-02-2024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கடிவாளம் போடுங்கப்பா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கண்ணு ரெண்டும்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 பார்க்கணும்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 உம்ம பார்க்கணும்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நீங்க என்ன பார்க்கணும்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என்னில் மக்கள் உம்ம பார்க்கணும்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</a:rPr>
              <a:t>Kadivalam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podungappa</a:t>
            </a:r>
            <a:br>
              <a:rPr lang="en-IN" sz="3200" dirty="0"/>
            </a:br>
            <a:r>
              <a:rPr lang="en-IN" sz="3200" b="1" i="0" dirty="0">
                <a:effectLst/>
                <a:latin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kannu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rendum</a:t>
            </a:r>
            <a:br>
              <a:rPr lang="en-IN" sz="3200" dirty="0"/>
            </a:br>
            <a:r>
              <a:rPr lang="en-IN" sz="3200" b="1" i="0" dirty="0">
                <a:effectLst/>
                <a:latin typeface="Arial" panose="020B0604020202020204" pitchFamily="34" charset="0"/>
              </a:rPr>
              <a:t>Umma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parkanum</a:t>
            </a:r>
            <a:br>
              <a:rPr lang="en-IN" sz="3200" dirty="0"/>
            </a:br>
            <a:r>
              <a:rPr lang="en-IN" sz="3200" b="1" i="0" dirty="0">
                <a:effectLst/>
                <a:latin typeface="Arial" panose="020B0604020202020204" pitchFamily="34" charset="0"/>
              </a:rPr>
              <a:t>Naa umma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parkanum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Neenga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enna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parkanum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Ennil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makkal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umma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parkanum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உலக இச்சை என்னில் இருந்து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போகணும்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 ஜீவியத்தை வாழ்க்கை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முழுதும் வாழணும்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நா உம்ம பார்க்கணும்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ichhai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irunthu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Poganum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jeeviyathai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vaalkkai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Muluthum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vaalanum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Naa Umma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12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ஆவியின்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கனி எனக்கு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நீங்க கொடுக்கணும்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அதற்கேற்ற பாத்திரமாய்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 நீங்க வனையணும்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நா உம்ம பார்க்கணும்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kodukkanum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Atharkethra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paathirimaai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vanayanum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Naa Umma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00380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521</TotalTime>
  <Words>114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202</cp:revision>
  <dcterms:created xsi:type="dcterms:W3CDTF">2023-03-13T17:37:04Z</dcterms:created>
  <dcterms:modified xsi:type="dcterms:W3CDTF">2024-02-17T10:11:42Z</dcterms:modified>
</cp:coreProperties>
</file>