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06-02-2024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06-02-2024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06-02-2024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06-02-2024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06-02-2024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06-02-2024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06-02-2024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06-02-2024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06-02-2024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06-02-2024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06-02-2024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06-02-2024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06-02-2024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06-02-2024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06-02-2024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06-02-2024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06-02-2024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06-02-2024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காலையும் மாலை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எவ்வேளையும் கர்த்தரை கருத்துடன் பாடிடுவேன்</a:t>
            </a:r>
            <a:br>
              <a:rPr lang="ta-IN" sz="3200" dirty="0"/>
            </a:b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பரிசுத்தர்இ பரிசுத்தர்இ பரிசுத்தர் என தூதர்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பாடிடும் தொனி கேட்குதே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endParaRPr lang="en-IN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514350" indent="-514350" algn="ctr">
              <a:buAutoNum type="arabicPeriod"/>
            </a:pP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marL="514350" indent="-514350" algn="ctr">
              <a:buAutoNum type="arabicPeriod"/>
            </a:pP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marL="514350" indent="-514350" algn="ctr">
              <a:buAutoNum type="arabicPeriod"/>
            </a:pPr>
            <a:endParaRPr lang="en-IN" sz="3200" b="1" dirty="0">
              <a:latin typeface="Times New Roman" panose="02020603050405020304" pitchFamily="18" charset="0"/>
            </a:endParaRPr>
          </a:p>
          <a:p>
            <a:pPr marL="514350" indent="-514350" algn="ctr">
              <a:buAutoNum type="arabicPeriod"/>
            </a:pPr>
            <a:r>
              <a:rPr lang="ta-IN" sz="3200" b="1" i="0" dirty="0">
                <a:effectLst/>
                <a:latin typeface="Times New Roman" panose="02020603050405020304" pitchFamily="18" charset="0"/>
              </a:rPr>
              <a:t>கர்த்தர் என் வெளிச்சம் ஜீவனின் பெலனும்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கிருபையால் இரட்சிப்புமானார்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அஞ்சிடாமல் கலங்காமல் பயமின்றி திகிலின்றி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அனுதினமும் வாழ்த்திடுவேன்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- காலையும்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marL="742950" indent="-742950" algn="ctr">
              <a:buAutoNum type="arabicPeriod"/>
            </a:pPr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endParaRPr lang="en-IN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91205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2. எனக்கெதிராய் ஓர் பாளயமிறங்கி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என்மேல் ஓர் யுத்தம் வந்தாலும்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பயப்படேன் எதிராளி நிமித்தமாய் செவ்வையான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பாதையில் நடத்திடுவார்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- காலையும்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endParaRPr lang="en-IN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60038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algn="ctr">
              <a:lnSpc>
                <a:spcPct val="80000"/>
              </a:lnSpc>
            </a:pP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>
              <a:lnSpc>
                <a:spcPct val="80000"/>
              </a:lnSpc>
            </a:pP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>
              <a:lnSpc>
                <a:spcPct val="80000"/>
              </a:lnSpc>
            </a:pPr>
            <a:endParaRPr lang="en-IN" sz="3200" b="1" dirty="0">
              <a:latin typeface="Times New Roman" panose="02020603050405020304" pitchFamily="18" charset="0"/>
            </a:endParaRPr>
          </a:p>
          <a:p>
            <a:pPr algn="ctr">
              <a:lnSpc>
                <a:spcPct val="80000"/>
              </a:lnSpc>
            </a:pPr>
            <a:r>
              <a:rPr lang="ta-IN" sz="3200" b="1" i="0" dirty="0">
                <a:effectLst/>
                <a:latin typeface="Times New Roman" panose="02020603050405020304" pitchFamily="18" charset="0"/>
              </a:rPr>
              <a:t>3. ஒன்றை நான் கேட்டேன் அதையே நாடுவேன்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என்றும் தன் மகிமையைக் காண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ஜீவனுள்ள நாளெல்லாம் தம் ஆலயத்தில் தங்குவதை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வாஞ்சித்து நாடிடுவேன்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- காலையும்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>
              <a:lnSpc>
                <a:spcPct val="80000"/>
              </a:lnSpc>
            </a:pPr>
            <a:endParaRPr lang="en-IN" sz="3200" b="1" dirty="0">
              <a:latin typeface="Times New Roman" panose="02020603050405020304" pitchFamily="18" charset="0"/>
            </a:endParaRPr>
          </a:p>
          <a:p>
            <a:pPr algn="ctr">
              <a:lnSpc>
                <a:spcPct val="80000"/>
              </a:lnSpc>
            </a:pPr>
            <a:endParaRPr lang="en-IN" sz="4000" b="1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33657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DC94782-B41C-6B51-780B-CA06736F956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40A0C406-2210-3299-AA0A-E472A234C8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4. தீங்கு நாளில் தம் கூடார மறைவில்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தேடி சேர்த்தென்னை மறைப்பார்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உன்னதத்தில் மறைவாக ஒளித்தென்னைப் பாதுகாத்து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உயர்த்துவார் கன்மலையேல்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- காலையும்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endParaRPr lang="en-IN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55527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3F300AE-F692-EAAA-4DEB-C155370770B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DD106DD3-A419-AADB-0CD2-D1161FC26B2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5. எந்தன் முகத்தை தேடுங்கள் என்று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என் கர்த்தர் சொன்னதினாலே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தம்முகத்தைத் தேடுவேனே கூப்பிடும் என் சத்தம் கேட்டு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தயவாகப் பதிலளிப்பார்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- காலையும்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endParaRPr lang="en-IN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35781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CF1FCC7-F859-B21C-AEC9-49F0F8E3FE0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D360C352-1649-D06A-AF41-E27FF2F255A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6. தகப்பனும் தாயும் கைவிட்டாலும் என்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கர்த்தர் என்னை சேர்த்துக் கொள்வார்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எந்தன் உள்ளம் ஸ்திரமாக திடமாக கர்த்தருக்கே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என்றென்றும் காத்திருக்கும்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- காலையும்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endParaRPr lang="en-IN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01429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91AF956-4913-A380-F405-F5DA70161DD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7C842DAA-BBB3-7FB8-4F25-39B229FA3B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>
                <a:effectLst/>
                <a:latin typeface="Times New Roman" panose="02020603050405020304" pitchFamily="18" charset="0"/>
              </a:rPr>
              <a:t>7</a:t>
            </a:r>
            <a:r>
              <a:rPr lang="ta-IN" sz="3200" b="1" i="0" dirty="0">
                <a:effectLst/>
                <a:latin typeface="Times New Roman" panose="02020603050405020304" pitchFamily="18" charset="0"/>
              </a:rPr>
              <a:t>. எனக்காக யாவும் செய்து முடிப்பார்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என் கர்த்தர் வாக்கு மாறிடார்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தமக்கென்றும் பயந்திடும் பக்தர் யாவர் விருப்பமும்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தவறாமல் நிறைவேற்றுவார்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- காலையும்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endParaRPr lang="en-IN" sz="5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1267855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518</TotalTime>
  <Words>173</Words>
  <Application>Microsoft Office PowerPoint</Application>
  <PresentationFormat>Widescreen</PresentationFormat>
  <Paragraphs>32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193</cp:revision>
  <dcterms:created xsi:type="dcterms:W3CDTF">2023-03-13T17:37:04Z</dcterms:created>
  <dcterms:modified xsi:type="dcterms:W3CDTF">2024-02-06T17:06:34Z</dcterms:modified>
</cp:coreProperties>
</file>