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fu;j;jhNt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$</a:t>
            </a:r>
            <a:r>
              <a:rPr lang="en-US" sz="3200" b="1" dirty="0" err="1">
                <a:latin typeface="Bamini" pitchFamily="2" charset="0"/>
              </a:rPr>
              <a:t>lhuj;jpy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jq;fp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tho;gtd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FbapUg;gtd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ahu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cj;jkdha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ele;J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ePjpapNy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epw;gtd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kdjhu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rj;jpaj;ijNa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jpde;NjhWk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NgRgtNd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ehtpdhy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Gwq</a:t>
            </a:r>
            <a:r>
              <a:rPr lang="en-US" sz="3200" b="1" dirty="0">
                <a:latin typeface="Bamini" pitchFamily="2" charset="0"/>
              </a:rPr>
              <a:t>;$</a:t>
            </a:r>
            <a:r>
              <a:rPr lang="en-US" sz="3200" b="1" dirty="0" err="1">
                <a:latin typeface="Bamini" pitchFamily="2" charset="0"/>
              </a:rPr>
              <a:t>whky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NjhoDf;Fj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nra;ahky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epe;ijahd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Ngr;Rf;fis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Ngrhky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Ug;gtNd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fu;j;jUf;Fg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gae;jtiu</a:t>
            </a: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fhynky;yhk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nra;gtd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Mizapl;L</a:t>
            </a:r>
            <a:r>
              <a:rPr lang="en-US" sz="3200" b="1" dirty="0">
                <a:latin typeface="Bamini" pitchFamily="2" charset="0"/>
              </a:rPr>
              <a:t> e\;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lvl="0" indent="0" algn="ctr">
              <a:buNone/>
            </a:pPr>
            <a:r>
              <a:rPr lang="en-US" sz="3200" b="1" dirty="0" err="1">
                <a:latin typeface="Bamini" pitchFamily="2" charset="0"/>
              </a:rPr>
              <a:t>jtwhky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Ug;gtNd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iffs</a:t>
            </a:r>
            <a:r>
              <a:rPr lang="en-US" sz="3200" b="1" dirty="0">
                <a:latin typeface="Bamini" pitchFamily="2" charset="0"/>
              </a:rPr>
              <a:t>; J}</a:t>
            </a:r>
            <a:r>
              <a:rPr lang="en-US" sz="3200" b="1" dirty="0" err="1">
                <a:latin typeface="Bamini" pitchFamily="2" charset="0"/>
              </a:rPr>
              <a:t>a;ik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cs;std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ja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cs;std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ul;rpg;gpd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NjtidNa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NjLgtNd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</TotalTime>
  <Words>82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23</cp:revision>
  <dcterms:created xsi:type="dcterms:W3CDTF">2014-06-05T16:47:32Z</dcterms:created>
  <dcterms:modified xsi:type="dcterms:W3CDTF">2017-08-01T17:06:04Z</dcterms:modified>
</cp:coreProperties>
</file>