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கால காலமெல்லாம் நீர் வீற்றிருப்பீர்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உயிரோடு எழுந்தவரே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பழமையெல்லாமே இன்று புதிதானதே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மரணத்தை ஜெயித்தவரே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Kaalamellaam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Veetriruppeer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Uyirotu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Ezhunthavarae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Pazhamaiyellaamae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Puthithaanathae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Maranaththai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Jeyiththavarae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எனக்காகவே நீர் உயிர்த்தீரே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உம்முடன் சேர்க்கவே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இராஜ்ஜியம் என்றும் அழியாதே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என்றும் அரசாளுவீர்</a:t>
            </a:r>
            <a:br>
              <a:rPr lang="ta-IN" sz="2800" dirty="0"/>
            </a:br>
            <a:endParaRPr lang="en-I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Enakkaakavae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Uyirththiirae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Ummudan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Saerkkavae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Raajiyam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Azhiyaathae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 Enrum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Arachaaluviir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என்னுள் உயிர்த்தெழுந்தீர்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மகிமையைக் காணச்செய்தீர்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என்னுள் உயிர்த்தெழுந்தீர்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இனி என்றும் என் அருகில் நீர்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Ennul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Uyirththezhunthiir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Makimaiyaik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Kaanaseythiir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Ennul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Uyirthezhunthiir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Ini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Arukil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என்றும் என்றென்றும் அரசாளுவீர்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Entrentrum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Arasaaluveer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712</TotalTime>
  <Words>103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647</cp:revision>
  <dcterms:created xsi:type="dcterms:W3CDTF">2023-03-13T17:37:04Z</dcterms:created>
  <dcterms:modified xsi:type="dcterms:W3CDTF">2025-04-11T02:54:24Z</dcterms:modified>
</cp:coreProperties>
</file>