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9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89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7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8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3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2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2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7491-7311-4427-8919-4A53638A024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61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</a:t>
            </a: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Jtiu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Fiwtpd;wp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kfpo;it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jz;zPiu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Nrhjid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apj;Njd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kjpiy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jhz;bNdd</a:t>
            </a:r>
            <a:r>
              <a:rPr lang="en-US" sz="3200" b="1" dirty="0">
                <a:latin typeface="Bamini" pitchFamily="2" charset="0"/>
              </a:rPr>
              <a:t>; ck; </a:t>
            </a:r>
            <a:r>
              <a:rPr lang="en-US" sz="3200" b="1" dirty="0" err="1">
                <a:latin typeface="Bamini" pitchFamily="2" charset="0"/>
              </a:rPr>
              <a:t>gyj;jhy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Idhuvarai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kuraivindri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Makizhvai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Thanneerai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kadandhaen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jeyithaen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Madhilai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thaandinaen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uyarthiduvaen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3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Mgj;J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mD$ykhd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JizAkhdPNu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Aabathu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anugoolamaana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Thunaiyumaaneerae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br>
              <a:rPr lang="en-US" sz="3200" dirty="0"/>
            </a:b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MrPu;tjpj;J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vy;iyia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ngUf;fpdPu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aaseervadhithu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perukkineer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br>
              <a:rPr lang="en-US" sz="3200" dirty="0"/>
            </a:b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9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tuq;fis</a:t>
            </a:r>
            <a:r>
              <a:rPr lang="en-US" sz="3200" b="1" dirty="0">
                <a:latin typeface="Bamini" pitchFamily="2" charset="0"/>
              </a:rPr>
              <a:t> &lt;</a:t>
            </a:r>
            <a:r>
              <a:rPr lang="en-US" sz="3200" b="1">
                <a:latin typeface="Bamini" pitchFamily="2" charset="0"/>
              </a:rPr>
              <a:t>e;J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gaz;glr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Abishaegam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eendhu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Payanpada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6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fpUigfs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Copak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oozhiyamthandhu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8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306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46</cp:revision>
  <dcterms:created xsi:type="dcterms:W3CDTF">2014-06-22T17:20:33Z</dcterms:created>
  <dcterms:modified xsi:type="dcterms:W3CDTF">2022-04-12T17:12:06Z</dcterms:modified>
</cp:coreProperties>
</file>