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anything too hard for the lord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anything too hard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anything too hard for the lord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nothing is too hard for the Lord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nothing is too hard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nothing is too hard for the Lord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never let go my hand - 2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Though the storms may 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winds may blow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will never let go my hand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2484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80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797</cp:revision>
  <dcterms:created xsi:type="dcterms:W3CDTF">2023-03-13T17:37:04Z</dcterms:created>
  <dcterms:modified xsi:type="dcterms:W3CDTF">2024-06-08T14:24:21Z</dcterms:modified>
</cp:coreProperties>
</file>