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name of Jesus, (3)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have the victory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name of Jesus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Demons will have to flee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we stand in the name of Jesus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 me who can stand before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name of Jesus,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have the victory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என்னும் நாமத்தில்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ஜெயம் நமக்குண்டு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என்னும் நாமத்தில்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பேய்கள் பறந்தோடும்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நாமத்தில் நிற்கும் போது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யார் நமக்கெதிரே நிற்பாரே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இயேசு நாமத்தினில்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ஜெயம் நமக்குண்டு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731</TotalTime>
  <Words>92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793</cp:revision>
  <dcterms:created xsi:type="dcterms:W3CDTF">2023-03-13T17:37:04Z</dcterms:created>
  <dcterms:modified xsi:type="dcterms:W3CDTF">2024-06-08T14:22:02Z</dcterms:modified>
</cp:coreProperties>
</file>