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A8079C62-0C25-4C79-9F23-DD302369C2C8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558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127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5682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623204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2480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4080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8189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7448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943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712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996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191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141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558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43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676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634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79C62-0C25-4C79-9F23-DD302369C2C8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1002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5532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Christ alone my hope is found</a:t>
            </a: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 is my light, my strength, my song</a:t>
            </a: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 Cornerstone, this solid ground</a:t>
            </a: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Firm through the fiercest drought and storm</a:t>
            </a: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heights of love, what depths of peace</a:t>
            </a: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When fears are stilled, when strivings cease</a:t>
            </a: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My Comforter, my All in All</a:t>
            </a: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Here in the love of Christ I stand</a:t>
            </a:r>
          </a:p>
          <a:p>
            <a:pPr algn="ctr"/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Christ alone, who took on flesh</a:t>
            </a:r>
          </a:p>
          <a:p>
            <a:pPr marL="109728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Fullness of God in helpless babe</a:t>
            </a:r>
          </a:p>
          <a:p>
            <a:pPr marL="109728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This gift of love and righteousness</a:t>
            </a:r>
          </a:p>
          <a:p>
            <a:pPr marL="109728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Scorned by the ones He came to save</a:t>
            </a:r>
          </a:p>
          <a:p>
            <a:pPr marL="109728" indent="0"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‘Til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on that cross as Jesus died</a:t>
            </a:r>
          </a:p>
          <a:p>
            <a:pPr marL="109728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The wrath of God was satisfied</a:t>
            </a:r>
          </a:p>
          <a:p>
            <a:pPr marL="109728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For every sin on Him was laid</a:t>
            </a:r>
          </a:p>
          <a:p>
            <a:pPr marL="109728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Here in the death of Christ I live</a:t>
            </a: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007291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There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in the ground His body lay</a:t>
            </a:r>
          </a:p>
          <a:p>
            <a:pPr marL="109728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Light of the world by darkness slain</a:t>
            </a:r>
          </a:p>
          <a:p>
            <a:pPr marL="109728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Then bursting forth in glorious Day</a:t>
            </a:r>
          </a:p>
          <a:p>
            <a:pPr marL="109728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Up from the grave He rose again</a:t>
            </a:r>
          </a:p>
          <a:p>
            <a:pPr marL="109728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And as He stands in victory</a:t>
            </a:r>
          </a:p>
          <a:p>
            <a:pPr marL="109728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Sin’s curse has lost its grip on me</a:t>
            </a:r>
          </a:p>
          <a:p>
            <a:pPr marL="109728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For I am His and He is mine</a:t>
            </a:r>
          </a:p>
          <a:p>
            <a:pPr marL="109728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Bought with the precious blood of Christ</a:t>
            </a: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6879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5778691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No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guilt of life, no fear in death</a:t>
            </a:r>
          </a:p>
          <a:p>
            <a:pPr marL="109728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This is the power of Christ in me</a:t>
            </a:r>
          </a:p>
          <a:p>
            <a:pPr marL="109728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From life’s first cry to final breath</a:t>
            </a:r>
          </a:p>
          <a:p>
            <a:pPr marL="109728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Jesus commands my destiny</a:t>
            </a:r>
          </a:p>
          <a:p>
            <a:pPr marL="109728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No power of hell, no scheme of man</a:t>
            </a:r>
          </a:p>
          <a:p>
            <a:pPr marL="109728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Can ever pluck me from His hand</a:t>
            </a:r>
          </a:p>
          <a:p>
            <a:pPr marL="109728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‘til He returns or calls me home</a:t>
            </a:r>
          </a:p>
          <a:p>
            <a:pPr marL="109728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Here in the power of Christ I’ll stand</a:t>
            </a: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6886166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59</TotalTime>
  <Words>235</Words>
  <Application>Microsoft Office PowerPoint</Application>
  <PresentationFormat>On-screen Show (4:3)</PresentationFormat>
  <Paragraphs>37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48</cp:revision>
  <dcterms:created xsi:type="dcterms:W3CDTF">2014-06-03T15:40:16Z</dcterms:created>
  <dcterms:modified xsi:type="dcterms:W3CDTF">2016-07-14T16:51:40Z</dcterms:modified>
</cp:coreProperties>
</file>