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இமைப்பொழுதும் என்னை கைவிடமாட்டீர்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நாளும் விட்டு விலகமாட்டீர்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கைவிடா கன்மலையே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நித்தமும் காப்பவரே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இமைப்பொழுதும்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அடைக்கலம் என் கோட்டை என் கேடகமும்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நம்பும் தெய்வம் என்று சொல்லுவேன்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வேடனுடைய கண்ணிக்கும் பாளாக்கும் கொள்ளை நோய்க்கும்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தப்புவித்து சிறகால் மூடி மறைக்கிறீர்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நீர் கைவிடா கன்மலையே (2)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என் மேய்ப்பர் நான் தாழ்ச்சியடையேன்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புல்லுள்ள இடங்களில் என்னை மேய்க்கிறீர்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அமர்ந்த தண்ணீர் அண்டையில் என்னை கொண்டு போய் விடுகிறீர்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ஆத்துமாவை தேற்றி திருப்தியாய் நடத்துகிறீர்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நீர் கைவிடா கன்மலையே (2)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Arial" panose="020B0604020202020204" pitchFamily="34" charset="0"/>
              </a:rPr>
              <a:t>பயமில்லையே பயமில்லையே என் குடும்பம் உந்தன் கையில்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பயமில்லையே பயமில்லையே என் வாழ்க்கை உந்தன் கையில் (4)</a:t>
            </a:r>
            <a:br>
              <a:rPr lang="ta-IN" sz="3200" dirty="0">
                <a:latin typeface="Arial" panose="020B0604020202020204" pitchFamily="34" charset="0"/>
              </a:rPr>
            </a:b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என்னை பலுகி செய்து பெருக செய்வீ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நீண்ட ஆயுள் தந்து காப்பீர்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குடும்பத்தை பேழைக்குள் வைத்துக் காபாற்றுவீர் (2)</a:t>
            </a:r>
            <a:br>
              <a:rPr lang="ta-IN" sz="3200" dirty="0">
                <a:latin typeface="Arial" panose="020B0604020202020204" pitchFamily="34" charset="0"/>
              </a:rPr>
            </a:b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966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</a:endParaRPr>
          </a:p>
          <a:p>
            <a:pPr algn="ctr"/>
            <a:endParaRPr lang="en-IN" sz="3200" b="1" i="0">
              <a:effectLst/>
              <a:latin typeface="Arial" panose="020B0604020202020204" pitchFamily="34" charset="0"/>
            </a:endParaRPr>
          </a:p>
          <a:p>
            <a:pPr algn="ctr"/>
            <a:r>
              <a:rPr lang="ta-IN" sz="3200" b="1" i="0">
                <a:effectLst/>
                <a:latin typeface="Arial" panose="020B0604020202020204" pitchFamily="34" charset="0"/>
              </a:rPr>
              <a:t>என்னை </a:t>
            </a:r>
            <a:r>
              <a:rPr lang="ta-IN" sz="3200" b="1" i="0" dirty="0">
                <a:effectLst/>
                <a:latin typeface="Arial" panose="020B0604020202020204" pitchFamily="34" charset="0"/>
              </a:rPr>
              <a:t>பலுகி செய்து பெருக செய்வீ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நீண்ட ஆயுள் தந்து காப்பீர்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குடும்பத்தை பேழைக்குள் வைத்துக் காபாற்றுவீர்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என் குடும்பத்தை வேலி அடைத்துக் காபாற்றுவீர்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என் குடும்பத்தை பேழைக்குள் வைத்துக் காபாற்றுவீர்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- நீர் கைவிடா கன்மலையே (2)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8792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17</TotalTime>
  <Words>172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</cp:revision>
  <dcterms:created xsi:type="dcterms:W3CDTF">2023-03-13T17:37:04Z</dcterms:created>
  <dcterms:modified xsi:type="dcterms:W3CDTF">2024-01-25T14:46:14Z</dcterms:modified>
</cp:coreProperties>
</file>