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Follow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Where you go, I'll go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Where you stay, I'll stay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you move, I'll move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follow...</a:t>
            </a:r>
            <a:endParaRPr lang="en-IN" sz="3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your ways are good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your ways are sure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trust in you alone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Higher than my sight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High above my life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trust in you alone (trust in you alone)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Where you go, I'll go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Where you stay, I'll stay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you move, I'll move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follow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 you love, I'll love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you serve I'll serve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this life I lose, I will follow you, yeah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follow you, yeah</a:t>
            </a:r>
            <a:endParaRPr lang="en-IN" sz="41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32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Light unto the world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Light unto my life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live for you alone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You're the one I seek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Knowing I will find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I need in you alone, in you alone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Where you go, I'll go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828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you there's life everlasting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you there's freedom for my soul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you there's joy, unending joy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I will follow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Where you go, I'll go (2)</a:t>
            </a:r>
            <a:endParaRPr lang="en-IN" sz="4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036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 follow you, yeah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follow you, yeah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follow you, yeah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87179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730</TotalTime>
  <Words>232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785</cp:revision>
  <dcterms:created xsi:type="dcterms:W3CDTF">2023-03-13T17:37:04Z</dcterms:created>
  <dcterms:modified xsi:type="dcterms:W3CDTF">2024-06-08T14:16:23Z</dcterms:modified>
</cp:coreProperties>
</file>