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worship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all of my might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praise you with a Psalm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worship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all of my might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praise you all day long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thou O lord art glorious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Name is greatly to be praised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 my heart be pure and holy in thy sight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I will worship you with all of my might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ஆராதித்து துதித்து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வணங்கி தொழுது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சங்கீதத்தோடே 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ஆராதித்து துதித்து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வணங்கி தொழுது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துதித்திடுவேன்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மகிமையின் தேவன் பெரியவரே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நாமம் போற்றுவோமே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சமூத்தில்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பரிசுத்தத்தோடே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ஆராதித்து துதித்திடுவேன்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நேசிப்பேன் நான் துதிப்பேன்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நம்புவேன் நான் போற்றுவேன்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வணங்குவேன் நான் மகிழ்வேன்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ஆராதிப்பேன் இயேசு தேவனை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733</TotalTime>
  <Words>130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813</cp:revision>
  <dcterms:created xsi:type="dcterms:W3CDTF">2023-03-13T17:37:04Z</dcterms:created>
  <dcterms:modified xsi:type="dcterms:W3CDTF">2024-06-08T14:37:18Z</dcterms:modified>
</cp:coreProperties>
</file>