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Humble thyself in the sight of the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Humble thyself in the sight of the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He shall lift you up (higher and higher)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He shall lift you up</a:t>
            </a:r>
            <a:endParaRPr lang="en-IN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Humble thyself in the sight of the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Humble thyself in the sight of the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He shall lift you up (higher and higher)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He shall lift you up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He shall lift you up (up into heaven)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He shall lift you up</a:t>
            </a:r>
            <a:endParaRPr lang="en-IN" sz="1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722</TotalTime>
  <Words>91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737</cp:revision>
  <dcterms:created xsi:type="dcterms:W3CDTF">2023-03-13T17:37:04Z</dcterms:created>
  <dcterms:modified xsi:type="dcterms:W3CDTF">2024-06-08T12:52:37Z</dcterms:modified>
</cp:coreProperties>
</file>