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Here I am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Down on my knees again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Surrendering all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Surrendering all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find me here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 as You draw me near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I'm desperate for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I'm desperate for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surrender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Drench my soul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mercy and grace unfold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hunger and thirst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hunger and thirst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889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arms stretched wide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know You hear my cry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Speak to me now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Speak to me now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007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surrender (2)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wanna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know You more (2)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surrender (2)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wanna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know You more (2)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858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Like a rushing wind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breathe within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 have Your way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 have Your way in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Like a mighty storm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Stir within my soul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 have Your way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 have Your way in me (2)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932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surrender (2)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wanna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know You more (2)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surrender (2)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wanna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know You more (2)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10798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716</TotalTime>
  <Words>184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716</cp:revision>
  <dcterms:created xsi:type="dcterms:W3CDTF">2023-03-13T17:37:04Z</dcterms:created>
  <dcterms:modified xsi:type="dcterms:W3CDTF">2024-06-08T11:15:01Z</dcterms:modified>
</cp:coreProperties>
</file>