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4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0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189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04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2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18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10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8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4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8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9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3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5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9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9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08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Light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of the world, You step down into darkness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 my eyes let me see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Beauty that made this heart adore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Hope of a life spent with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am to worship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bow down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say that you're my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altogether lovely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worthy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wonderful to me, my love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King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of all days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 highly exalted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Glorious in heaven above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Humbly you came to the earth you created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for love's sake became poor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5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here I am to worship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bow down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say that you're my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altogether lovely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worthy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wonderful to 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never know how much it cost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see my sin upon that cross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I'll never know how much it cost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see my sin upon that cross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07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never know how much it cost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see my sin upon that cross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I'll never know how much it cost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see my sin upon that cross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64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am to worship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bow down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say that you're my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altogether lovely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worthy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wonderful to 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2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here I am to worship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bow down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say that you're my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altogether lovely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worthy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wonderful to me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077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52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39</cp:revision>
  <dcterms:created xsi:type="dcterms:W3CDTF">2014-06-03T15:40:16Z</dcterms:created>
  <dcterms:modified xsi:type="dcterms:W3CDTF">2021-09-03T23:31:01Z</dcterms:modified>
</cp:coreProperties>
</file>