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of the world, You step down into darkness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Open my eyes let me see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Beauty that made this heart adore you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Hope of a life spent with you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bow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say that you're my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altogether lovely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worthy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wonderful to me, my love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King of all days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highly exalted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Glorious in heaven above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Humbly you came to the earth you created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for love's sake became poor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8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So, here I am to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bow down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Here I am to say that you're my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You're altogether lovely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worthy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Altogether wonderful to me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0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I'll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never know how much it cost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see my sin upon that cross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I'll never know how much it cost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see my sin upon that cross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Here I am to worship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So, here I am to worship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8581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186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706</cp:revision>
  <dcterms:created xsi:type="dcterms:W3CDTF">2023-03-13T17:37:04Z</dcterms:created>
  <dcterms:modified xsi:type="dcterms:W3CDTF">2024-06-08T05:00:35Z</dcterms:modified>
</cp:coreProperties>
</file>