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is Lord (2)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is risen from the dead and He is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knee shall bow every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Tongue shall confess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 Jesus Christ is Lord</a:t>
            </a:r>
            <a:endParaRPr lang="en-IN" sz="28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ஆண்டவர்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மரணத்தின்று உயிர்த்தெழுந்தார்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கால்கள் யாவும் முடங்கும்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நாவு யாவும் போற்றிடும்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அந்த இயேசுவே ஆண்டவர்</a:t>
            </a:r>
            <a:endParaRPr lang="en-IN" sz="1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713</TotalTime>
  <Words>50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690</cp:revision>
  <dcterms:created xsi:type="dcterms:W3CDTF">2023-03-13T17:37:04Z</dcterms:created>
  <dcterms:modified xsi:type="dcterms:W3CDTF">2024-06-08T04:43:22Z</dcterms:modified>
</cp:coreProperties>
</file>