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Yes, God is good (3)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is good (2) to me/you/us</a:t>
            </a:r>
            <a:endParaRPr lang="en-IN" sz="1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நல்லவர் (3)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நல்லவர் (2) எனக்கு (உனக்கு, நமக்கு)</a:t>
            </a:r>
            <a:endParaRPr lang="en-IN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713</TotalTime>
  <Words>37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681</cp:revision>
  <dcterms:created xsi:type="dcterms:W3CDTF">2023-03-13T17:37:04Z</dcterms:created>
  <dcterms:modified xsi:type="dcterms:W3CDTF">2024-06-08T03:49:39Z</dcterms:modified>
</cp:coreProperties>
</file>