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am I that You are mindful of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You hear me when I call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it true that You are thinking of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You love me it's amazing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[Chorus:]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am a friend of God (3) He calls me friend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Almighty, Lord of Glory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have called me friend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(Repeat Chorus)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</a:rPr>
              <a:t>He calls me friend (2)</a:t>
            </a:r>
            <a:endParaRPr lang="en-IN" sz="1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89052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712</TotalTime>
  <Words>76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671</cp:revision>
  <dcterms:created xsi:type="dcterms:W3CDTF">2023-03-13T17:37:04Z</dcterms:created>
  <dcterms:modified xsi:type="dcterms:W3CDTF">2024-06-08T02:44:41Z</dcterms:modified>
</cp:coreProperties>
</file>