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A8079C62-0C25-4C79-9F23-DD302369C2C8}" type="datetimeFigureOut">
              <a:rPr lang="en-US" smtClean="0"/>
              <a:pPr/>
              <a:t>7/22/2017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377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992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2590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296553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0013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7733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9935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9664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930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157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531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238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786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111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6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830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969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79C62-0C25-4C79-9F23-DD302369C2C8}" type="datetimeFigureOut">
              <a:rPr lang="en-US" smtClean="0"/>
              <a:pPr/>
              <a:t>7/22/2017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2400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2400"/>
            <a:ext cx="9144000" cy="64008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Like the woman at the well, I was seeking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For things that could not satisfy.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And then I heard my Savior speaking—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“Draw from My well that never shall run dry.”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3200" dirty="0" smtClean="0"/>
          </a:p>
          <a:p>
            <a:pPr marL="109728" indent="0" algn="ctr">
              <a:buNone/>
            </a:pPr>
            <a:endParaRPr lang="en-US" sz="3200" dirty="0"/>
          </a:p>
          <a:p>
            <a:pPr marL="109728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Fill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my cup, Lord;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lift it up Lord;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Come and quench this thirsting of my soul.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Bread of Heaven, feed me till I want no more.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Fill my cup, fill it up and make me whole.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3200" dirty="0" smtClean="0"/>
          </a:p>
          <a:p>
            <a:pPr marL="109728" indent="0" algn="ctr">
              <a:buNone/>
            </a:pPr>
            <a:endParaRPr lang="en-US" sz="3200" dirty="0"/>
          </a:p>
          <a:p>
            <a:pPr marL="109728" indent="0" algn="ctr">
              <a:buNone/>
            </a:pPr>
            <a:endParaRPr lang="en-US" sz="3200" dirty="0" smtClean="0"/>
          </a:p>
          <a:p>
            <a:pPr marL="109728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2. There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are millions in this world who are seeking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For pleasures earthly goods afford.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But none can match the wondrous treasure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That I find in Jesus Christ my Lord.</a:t>
            </a:r>
          </a:p>
        </p:txBody>
      </p:sp>
    </p:spTree>
    <p:extLst>
      <p:ext uri="{BB962C8B-B14F-4D97-AF65-F5344CB8AC3E}">
        <p14:creationId xmlns:p14="http://schemas.microsoft.com/office/powerpoint/2010/main" val="2033752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3200" dirty="0" smtClean="0"/>
          </a:p>
          <a:p>
            <a:pPr marL="109728" indent="0" algn="ctr">
              <a:buNone/>
            </a:pPr>
            <a:endParaRPr lang="en-US" sz="3200" dirty="0"/>
          </a:p>
          <a:p>
            <a:pPr marL="109728" indent="0" algn="ctr">
              <a:buNone/>
            </a:pPr>
            <a:endParaRPr lang="en-US" sz="3200" dirty="0" smtClean="0"/>
          </a:p>
          <a:p>
            <a:pPr marL="109728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3. So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my brother if the things that this world gives you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Leave hungers that won’t pass away,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My blessed Lord will come and save you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If you kneel to Him and humbly pray—</a:t>
            </a:r>
          </a:p>
        </p:txBody>
      </p:sp>
    </p:spTree>
    <p:extLst>
      <p:ext uri="{BB962C8B-B14F-4D97-AF65-F5344CB8AC3E}">
        <p14:creationId xmlns:p14="http://schemas.microsoft.com/office/powerpoint/2010/main" val="2423071423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10</TotalTime>
  <Words>42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33</cp:revision>
  <dcterms:created xsi:type="dcterms:W3CDTF">2014-06-03T15:40:16Z</dcterms:created>
  <dcterms:modified xsi:type="dcterms:W3CDTF">2017-07-22T16:38:40Z</dcterms:modified>
</cp:coreProperties>
</file>