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எளிமையான எங்களையே என்றும் நினைப்பவரே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ஒளிமையமே துணையாளரே உள்ளத்தின் ஆறுதலே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ஒளிமையமே துணையாளரே உள்ளத்தின் ஆறுதலே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அய்யா வாழ்க வாழ்க உம் நாமம் வாழ்க (2)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உன்னதத்தில் தேவனுக்கே மகிமை உண்டாகட்டும்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 பூமியிலே சமாதானமும் பிரியமும் உண்டாகட்டும்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தேவனே எங்கள் ராஜனே என்றும் உம்மையே துதிப்போம்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உள்ள சாட்சியாக உமக்கென்றும் ஜீவிப்போம்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65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2024-01-23T09:59:27Z</dcterms:modified>
</cp:coreProperties>
</file>