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07-06-2024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07-06-2024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07-06-2024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07-06-2024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07-06-2024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07-06-2024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07-06-2024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07-06-2024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07-06-2024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07-06-2024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07-06-2024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07-06-2024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07-06-2024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07-06-2024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07-06-2024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07-06-2024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07-06-2024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07-06-2024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Every praise is to our God.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Every word of worship with one accord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Every praise every praise is to our God.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Sing hallelujah to our God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Glory hallelujah is due our God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Every praise every praise is to our God. (4)</a:t>
            </a:r>
            <a:endParaRPr lang="en-IN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God my Savior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God my Healer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God my Deliverer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 He is, yes He is (2)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God my Savior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God my Healer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God my Deliverer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 He is, yes He is, yes He is, yes He is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 He is, yes He is, yes He is, yes He is</a:t>
            </a: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Every praise is to our God.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Every word of worship with one accord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Every praise, every praise, every praise, every praise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Every praise, every praise, every praise, every praise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Every praise, every praise, every praise, every praise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 of my worship, every praise,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Every praise, every praise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When you see me dancing, every praise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Every praise, every praise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When you see me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shoutin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', every praise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Every praise, every praise, every praise, every praise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Every praise, every praise, to our god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Is to our God (2)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4165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Every 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praise is to our God.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Every word of worship with one accord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Every praise, every praise, every praise, every praise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Every praise, every praise, every praise, every praise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Every praise, every praise, every praise, every praise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 of my worship, every praise,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Every praise, every praise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When you see me dancing, every praise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Every praise, every praise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When you see me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shoutin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', every praise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Every praise, every praise, I got to praise you, every praise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Every praise, every praise, I got to thank him, every praise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Every praise, every praise, He's been so good, every praise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Every praise, every praise, He's been so kind, every praise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Every praise, every praise, every praise, every praise</a:t>
            </a:r>
            <a:endParaRPr lang="en-IN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218700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708</TotalTime>
  <Words>396</Words>
  <Application>Microsoft Office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Century Gothic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637</cp:revision>
  <dcterms:created xsi:type="dcterms:W3CDTF">2023-03-13T17:37:04Z</dcterms:created>
  <dcterms:modified xsi:type="dcterms:W3CDTF">2024-06-07T15:23:06Z</dcterms:modified>
</cp:coreProperties>
</file>