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இரத்தம் ஜெயம் -- (4)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கல்வாரி இயேசுவின் இரத்தம் ஜெயம்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காருண்ய தேவனின் இரத்தம் ஜெயம் --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(4)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Karunya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எதிரியை துரத்திடும் இரத்தம் ஜெயம்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எந்நாளும் சுகம் தரும் இரத்தம் ஜெயம்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அதிகாரம் தந்திடும் இரத்தம் ஜெயம்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அதிசயம் செய்திடும் இரத்தம் ஜெயம்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Yedhiriyai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thurathidum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Enallum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Adhigaram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Adhisayam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பாவங்கள் போக்கிடும் இரத்தம் ஜெயம்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பரிசுத்தமாக்கிடும் இரத்தம் ஜெயம்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சாபங்கள் நீக்கிடும் இரத்தம் ஜெயம்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சமாதானம் தந்திடும் இரத்தம் ஜெயம் நமக்கு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Pavangal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pookidum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aakidum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Saabangal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Samadhanam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விடுதலை தருகின்ற இரத்தம் ஜெயம்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வெற்றிமேல் வெற்றி தரும் இரத்தம் ஜெயம்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பெலவீனம் நீக்கிடும் இரத்தம் ஜெயம்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பெலவானாய் மாற்றிடும் இரத்தம் ஜெயம்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Viduthalai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tharuginda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Belaveenam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Belavanai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நமக்காய் பரிந்து பேசும் இரத்தம் ஜெயம்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நாள்தோறும் பாதுகாக்கும் இரத்தம் ஜெயம்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நீதிமானாக்கிடும் இரத்தம் ஜெயம்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நித்திய ஜீவன் தரும் இரத்தம் ஜெயம்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pesum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Naalthorum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paadhukakkum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Needhimaan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aakidum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900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பிரிவினை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நீக்கிடும் இரத்தம் ஜெயம்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பிளவுகள் போக்கிடும் இரத்தம் ஜெயம்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ஒப்புரவாக்கிடும் இரத்தம் ஜெயம்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ஒருமனமாக்கிடும் இரத்தம் ஜெயம்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Pirivinai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Pilavugal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pookidum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Oopuravakkidum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aakidum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84259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11</TotalTime>
  <Words>238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38</cp:revision>
  <dcterms:created xsi:type="dcterms:W3CDTF">2023-03-13T17:37:04Z</dcterms:created>
  <dcterms:modified xsi:type="dcterms:W3CDTF">2024-01-21T03:47:37Z</dcterms:modified>
</cp:coreProperties>
</file>