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30-12-2023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30-12-2023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30-12-2023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30-12-2023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என்னில் வாழும் இயேசைய்யா என்னில் வாழும் இயேசைய்யா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வாழ்க வாழ்க வாழ்கவென்று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நான் வாழ்த்திப் பாடுகின்றேன் – உம்மை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yesaiyaa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yesaiyaa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valga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valgavendru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vaalthi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paadukindren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உலகம் தோன்றுமுன்னே என்னை முன்னறிந்தீரைய்யா-2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பெயர் சொல்லி கூப்பிட்டு உம் பிள்ளையாய்-2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மாற்றிக் கொண்டீரய்யா-3 (என்னில்)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Ulagam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thondrumunnae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munarintheeraiyaa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peyar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koopithu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pillaiyaai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maatri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kondeeraiyaa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- 3 (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25280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தாயின் கர்ப்பத்திலே என்னை தாங்கிக்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கொண்டீரய்யா-2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தாங்கி சுமந்து தப்புவித்து-2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என்னைக் காத்து வந்தீரைய்யா – 3 (என்னில்)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Thaayin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karpathilae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kondeeraiyaa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Thaangi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thappuvithu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vantheeraiyaa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- 3 (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63450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இல்வுலகில் இன்பம் என்று ஒன்றும் இல்லையைய்யா-2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உம்மோடு வாழும் ஒரு வாழ்க்கையே-2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அது என்றும் பேரின்பமே-3 (என்னில்)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Ivulagil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inbam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illaiyappaa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Ummodu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vaalkaiyae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endrum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perinbamae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- 3 (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0000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மேகமீதில்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இயேசு மீண்டும் வருவீரைய்யா-2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நடுவானில் என்னை கரம் பிடித்து-2 பரலோகம் சேர்ப்பீரைய்யா – 3 (என்னில்)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Megamithil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meendum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varuveeraiyaa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Naduvaanil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karam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pidithu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Paralogam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serpeeraiyaa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- 3 (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Ennil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en-IN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3812393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11</TotalTime>
  <Words>195</Words>
  <Application>Microsoft Office PowerPoint</Application>
  <PresentationFormat>Widescreen</PresentationFormat>
  <Paragraphs>23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37</cp:revision>
  <dcterms:created xsi:type="dcterms:W3CDTF">2023-03-13T17:37:04Z</dcterms:created>
  <dcterms:modified xsi:type="dcterms:W3CDTF">2023-12-30T11:45:03Z</dcterms:modified>
</cp:coreProperties>
</file>