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Thappuvithu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(Key: C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maj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jhq;fpLk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vj;jid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ghuhl;Lk</a:t>
            </a:r>
            <a:r>
              <a:rPr lang="en-US" sz="3200" b="1" dirty="0">
                <a:latin typeface="Bamini" pitchFamily="2" charset="0"/>
              </a:rPr>
              <a:t>;(</a:t>
            </a:r>
            <a:r>
              <a:rPr lang="en-US" sz="3200" b="1" dirty="0" err="1">
                <a:latin typeface="Bamini" pitchFamily="2" charset="0"/>
              </a:rPr>
              <a:t>jhyhl;Lk</a:t>
            </a:r>
            <a:r>
              <a:rPr lang="en-US" sz="3200" b="1" dirty="0">
                <a:latin typeface="Bamini" pitchFamily="2" charset="0"/>
              </a:rPr>
              <a:t>;) </a:t>
            </a:r>
            <a:r>
              <a:rPr lang="en-US" sz="3200" b="1" dirty="0" err="1">
                <a:latin typeface="Bamini" pitchFamily="2" charset="0"/>
              </a:rPr>
              <a:t>nja;tNk</a:t>
            </a:r>
            <a:endParaRPr lang="en-US" sz="3200" b="1" dirty="0">
              <a:latin typeface="Bamini" pitchFamily="2" charset="0"/>
            </a:endParaRP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jg;Gtpj;J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MuhupNuh</a:t>
            </a:r>
            <a:r>
              <a:rPr lang="en-US" sz="3200" b="1" dirty="0">
                <a:latin typeface="Bamini" pitchFamily="2" charset="0"/>
              </a:rPr>
              <a:t>... (8)</a:t>
            </a: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neupe;J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ehziy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Kwpahjtu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kq;fpnaupAk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jpupiaAk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mizahjtu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lvl="0"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jg;Gtpj;J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5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neUf;fg;gl;Lk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xLf;fg;gl;Lk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kdKwptiltjpy;iy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Jd;gg;gl;Lk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js;sg;gLk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kbe;J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Nghtjpy;iy</a:t>
            </a:r>
            <a:endParaRPr lang="en-US" sz="3200" b="1" dirty="0">
              <a:latin typeface="Bamini" pitchFamily="2" charset="0"/>
            </a:endParaRP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jg;Gtpj;J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4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172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gps;isiajhd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kwe;jhYk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kwe;jjpy;iy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ntWj;jhYk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ntWf;ftpy;iy</a:t>
            </a:r>
            <a:endParaRPr lang="en-US" sz="3200" b="1" dirty="0">
              <a:latin typeface="Bamini" pitchFamily="2" charset="0"/>
            </a:endParaRP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jg;Gtpj;J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0804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</TotalTime>
  <Words>229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 Kala</cp:lastModifiedBy>
  <cp:revision>121</cp:revision>
  <dcterms:created xsi:type="dcterms:W3CDTF">2014-06-05T16:47:32Z</dcterms:created>
  <dcterms:modified xsi:type="dcterms:W3CDTF">2021-10-06T05:08:32Z</dcterms:modified>
</cp:coreProperties>
</file>