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81000"/>
            <a:ext cx="94488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fOTk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>
                <a:latin typeface="Bamini" pitchFamily="2" charset="0"/>
              </a:rPr>
              <a:t>; </a:t>
            </a:r>
            <a:r>
              <a:rPr lang="en-US" sz="3200" b="1" smtClean="0">
                <a:latin typeface="Bamini" pitchFamily="2" charset="0"/>
              </a:rPr>
              <a:t>,uj;jjhNy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Rj;jpfupAk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MtpahNy</a:t>
            </a:r>
            <a:r>
              <a:rPr lang="en-US" sz="3200" b="1" dirty="0">
                <a:latin typeface="Bamini" pitchFamily="2" charset="0"/>
              </a:rPr>
              <a:t>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Ennai kazhuvum um raththathaale</a:t>
            </a:r>
            <a:b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Suthikariyum um aaviyaale-2</a:t>
            </a:r>
            <a:r>
              <a:rPr lang="de-DE" sz="3200" b="1" dirty="0"/>
              <a:t/>
            </a:r>
            <a:br>
              <a:rPr lang="de-DE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fOTk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Rj;jkhNtd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Rj;jpfupAk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J}</a:t>
            </a:r>
            <a:r>
              <a:rPr lang="en-US" sz="3200" b="1" dirty="0" err="1">
                <a:latin typeface="Bamini" pitchFamily="2" charset="0"/>
              </a:rPr>
              <a:t>a;ikahNtd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khw;wpLk</a:t>
            </a:r>
            <a:r>
              <a:rPr lang="en-US" sz="3200" b="1" dirty="0">
                <a:latin typeface="Bamini" pitchFamily="2" charset="0"/>
              </a:rPr>
              <a:t>; (4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kazhuvum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suthamaaven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Suththikariyum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thooimaiyaaven-2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matridum-4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3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324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js;shjpUk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tpyfhjpUk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jhUNk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epiytu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GJg;gpANk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fOTk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Rj;jkhNtd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thallaathirum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vilagathirum-2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iruthayam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thaarume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Nilaivara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puthuppiyume-2</a:t>
            </a:r>
          </a:p>
          <a:p>
            <a:pPr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kazhuvum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suthamaaven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9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3246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ghtq;fs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vz;zhjpUk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mf;fpukq;fs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ePf;fpaUSk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fpUigapdhy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wq;fpLk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uf;fj;jpdhy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kz;zpj;jUSk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fOTk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Rj;jkhNtd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ennaathirum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akkiramangal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neekkiyarulum-2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irangidum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Irakkaththinaal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manniththarulum-2</a:t>
            </a:r>
          </a:p>
          <a:p>
            <a:pPr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kazhuvum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suthamaaven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87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3246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cjLfs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jpwe;jUSk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Gfio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mwptpj;jpl</a:t>
            </a:r>
            <a:r>
              <a:rPr lang="en-US" sz="3200" b="1" dirty="0">
                <a:latin typeface="Bamini" pitchFamily="2" charset="0"/>
              </a:rPr>
              <a:t> (2)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ul;rpg;gpd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re;Njhrj;ij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jpUk;g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cw;rhf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nra;Ak</a:t>
            </a:r>
            <a:r>
              <a:rPr lang="en-US" sz="3200" b="1" dirty="0">
                <a:latin typeface="Bamini" pitchFamily="2" charset="0"/>
              </a:rPr>
              <a:t>;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fOTk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Rj;jkhNtd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uthadukal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thirantharulum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pugazhai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ariviththida-2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Ratchippin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santhosaththai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thirumba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Urchaaga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seyyum-2</a:t>
            </a:r>
          </a:p>
          <a:p>
            <a:pPr algn="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kazhuvum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suthamaaven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2663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93</TotalTime>
  <Words>33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92</cp:revision>
  <dcterms:created xsi:type="dcterms:W3CDTF">2014-06-05T16:47:32Z</dcterms:created>
  <dcterms:modified xsi:type="dcterms:W3CDTF">2019-06-13T16:04:52Z</dcterms:modified>
</cp:coreProperties>
</file>