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ஆட்கொண்ட இயேசு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உம்மையாரென்று நானறிவேன்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 உள்ளவரே - என்றும்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நன்மைகள் செய்பவரே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aatkonda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Ummaiyaarendru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naanarivaen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மனிதர் தூற்றும்போது - உம்மில்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மகிழச்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அதைத் தாங்கிட பெலன் கொடுத்து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தயவாய் அணைப்பவரே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thootrumpoadhu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Magizha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Dhayavaai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anaippavarae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தனிமை வாட்டும்போது - நம்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துணையாய் இருப்பவரே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ஆவியினால் தேற்றி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அபிஷேகம் செய்பவரே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vaattumpoadhu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Abhishaegam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வாழ்க்கை பயணத்திலே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மேகத்தூணாய் வருபவரே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வார்த்தையின் திருவுணவால்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வளமாய் காப்பவரே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payanaththilae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Maegaththoonaai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varubavarae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thiruvunavaal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120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31</cp:revision>
  <dcterms:created xsi:type="dcterms:W3CDTF">2023-03-13T17:37:04Z</dcterms:created>
  <dcterms:modified xsi:type="dcterms:W3CDTF">2024-01-17T14:43:24Z</dcterms:modified>
</cp:coreProperties>
</file>