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4ED37C74-06E7-48C9-9BBD-1FAEF83CD253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5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4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53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5789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79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82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72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40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9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89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1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5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6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5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8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2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37C74-06E7-48C9-9BBD-1FAEF83CD253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220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Baamini" pitchFamily="2" charset="0"/>
            </a:endParaRPr>
          </a:p>
          <a:p>
            <a:pPr algn="ctr"/>
            <a:endParaRPr lang="en-IN" sz="3200" b="1" dirty="0">
              <a:latin typeface="Baamini" pitchFamily="2" charset="0"/>
            </a:endParaRPr>
          </a:p>
          <a:p>
            <a:pPr marL="514350" indent="-514350" algn="ctr">
              <a:buAutoNum type="arabicPeriod"/>
            </a:pPr>
            <a:r>
              <a:rPr lang="en-IN" sz="3200" b="1" i="0" dirty="0" err="1">
                <a:effectLst/>
                <a:latin typeface="Baamini" pitchFamily="2" charset="0"/>
              </a:rPr>
              <a:t>vd;iwf;Fk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cs;stNu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rpU</a:t>
            </a:r>
            <a:r>
              <a:rPr lang="en-IN" sz="3200" b="1" i="0" dirty="0">
                <a:effectLst/>
                <a:latin typeface="Baamini" pitchFamily="2" charset="0"/>
              </a:rPr>
              <a:t>\;</a:t>
            </a:r>
            <a:r>
              <a:rPr lang="en-IN" sz="3200" b="1" i="0" dirty="0" err="1">
                <a:effectLst/>
                <a:latin typeface="Baamini" pitchFamily="2" charset="0"/>
              </a:rPr>
              <a:t>bg;gpd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fu;j;jNu</a:t>
            </a:r>
            <a:br>
              <a:rPr lang="en-IN" sz="3200" b="1" dirty="0">
                <a:latin typeface="Baamini" pitchFamily="2" charset="0"/>
              </a:rPr>
            </a:br>
            <a:r>
              <a:rPr lang="en-IN" sz="3200" b="1" i="0" dirty="0" err="1">
                <a:effectLst/>
                <a:latin typeface="Baamini" pitchFamily="2" charset="0"/>
              </a:rPr>
              <a:t>ru;t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ty;ytu</a:t>
            </a:r>
            <a:r>
              <a:rPr lang="en-IN" sz="3200" b="1" i="0" dirty="0">
                <a:effectLst/>
                <a:latin typeface="Baamini" pitchFamily="2" charset="0"/>
              </a:rPr>
              <a:t>;</a:t>
            </a:r>
            <a:br>
              <a:rPr lang="en-IN" sz="3200" b="1" dirty="0">
                <a:latin typeface="Baamini" pitchFamily="2" charset="0"/>
              </a:rPr>
            </a:br>
            <a:r>
              <a:rPr lang="en-IN" sz="3200" b="1" i="0" dirty="0" err="1">
                <a:effectLst/>
                <a:latin typeface="Baamini" pitchFamily="2" charset="0"/>
              </a:rPr>
              <a:t>MtpahdtuhNy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cw;gj;jpahdtu</a:t>
            </a:r>
            <a:r>
              <a:rPr lang="en-IN" sz="3200" b="1" i="0" dirty="0">
                <a:effectLst/>
                <a:latin typeface="Baamini" pitchFamily="2" charset="0"/>
              </a:rPr>
              <a:t>;</a:t>
            </a:r>
            <a:br>
              <a:rPr lang="en-IN" sz="3200" b="1" dirty="0">
                <a:latin typeface="Baamini" pitchFamily="2" charset="0"/>
              </a:rPr>
            </a:br>
            <a:r>
              <a:rPr lang="en-IN" sz="3200" b="1" i="0" dirty="0">
                <a:effectLst/>
                <a:latin typeface="Baamini" pitchFamily="2" charset="0"/>
              </a:rPr>
              <a:t>,</a:t>
            </a:r>
            <a:r>
              <a:rPr lang="en-IN" sz="3200" b="1" i="0" dirty="0" err="1">
                <a:effectLst/>
                <a:latin typeface="Baamini" pitchFamily="2" charset="0"/>
              </a:rPr>
              <a:t>NaR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vd</a:t>
            </a:r>
            <a:r>
              <a:rPr lang="en-IN" sz="3200" b="1" i="0" dirty="0">
                <a:effectLst/>
                <a:latin typeface="Baamini" pitchFamily="2" charset="0"/>
              </a:rPr>
              <a:t>; ,</a:t>
            </a:r>
            <a:r>
              <a:rPr lang="en-IN" sz="3200" b="1" i="0" dirty="0" err="1">
                <a:effectLst/>
                <a:latin typeface="Baamini" pitchFamily="2" charset="0"/>
              </a:rPr>
              <a:t>ul;rfu</a:t>
            </a:r>
            <a:r>
              <a:rPr lang="en-IN" sz="3200" b="1" i="0" dirty="0">
                <a:effectLst/>
                <a:latin typeface="Baamini" pitchFamily="2" charset="0"/>
              </a:rPr>
              <a:t>;</a:t>
            </a:r>
          </a:p>
          <a:p>
            <a:pPr algn="ctr"/>
            <a:endParaRPr lang="en-IN" sz="3200" b="1" dirty="0">
              <a:latin typeface="Baamini" pitchFamily="2" charset="0"/>
            </a:endParaRPr>
          </a:p>
          <a:p>
            <a:pPr algn="ctr"/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Endraikkum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Ullavarae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Srishtippin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Kartharae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Sarva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Vallavar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Aaviyaanavaraalae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Urpathiyaanavar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Ratchakar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IN" sz="3200" b="1" i="0" dirty="0" err="1">
                <a:effectLst/>
                <a:latin typeface="Baamini" pitchFamily="2" charset="0"/>
              </a:rPr>
              <a:t>gpjh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Fkhud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Mtp</a:t>
            </a:r>
            <a:br>
              <a:rPr lang="en-IN" sz="3200" b="1" dirty="0">
                <a:latin typeface="Baamini" pitchFamily="2" charset="0"/>
              </a:rPr>
            </a:br>
            <a:r>
              <a:rPr lang="en-IN" sz="3200" b="1" i="0" dirty="0" err="1">
                <a:effectLst/>
                <a:latin typeface="Baamini" pitchFamily="2" charset="0"/>
              </a:rPr>
              <a:t>tpRthrpf;fpd;Nwd</a:t>
            </a:r>
            <a:r>
              <a:rPr lang="en-IN" sz="3200" b="1" i="0" dirty="0">
                <a:effectLst/>
                <a:latin typeface="Baamini" pitchFamily="2" charset="0"/>
              </a:rPr>
              <a:t>;</a:t>
            </a:r>
            <a:br>
              <a:rPr lang="en-IN" sz="3200" b="1" dirty="0">
                <a:latin typeface="Baamini" pitchFamily="2" charset="0"/>
              </a:rPr>
            </a:br>
            <a:r>
              <a:rPr lang="en-IN" sz="3200" b="1" i="0" dirty="0" err="1">
                <a:effectLst/>
                <a:latin typeface="Baamini" pitchFamily="2" charset="0"/>
              </a:rPr>
              <a:t>jpupNaf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NjtidNa</a:t>
            </a:r>
            <a:br>
              <a:rPr lang="en-IN" sz="3200" b="1" dirty="0">
                <a:latin typeface="Baamini" pitchFamily="2" charset="0"/>
              </a:rPr>
            </a:br>
            <a:r>
              <a:rPr lang="en-IN" sz="3200" b="1" i="0" dirty="0" err="1">
                <a:effectLst/>
                <a:latin typeface="Baamini" pitchFamily="2" charset="0"/>
              </a:rPr>
              <a:t>tpRthrpf;fpd;Nwd</a:t>
            </a:r>
            <a:r>
              <a:rPr lang="en-IN" sz="3200" b="1" i="0" dirty="0">
                <a:effectLst/>
                <a:latin typeface="Baamini" pitchFamily="2" charset="0"/>
              </a:rPr>
              <a:t>;</a:t>
            </a:r>
            <a:br>
              <a:rPr lang="en-IN" sz="3200" b="1" dirty="0">
                <a:latin typeface="Baamini" pitchFamily="2" charset="0"/>
              </a:rPr>
            </a:br>
            <a:r>
              <a:rPr lang="en-IN" sz="3200" b="1" i="0" dirty="0" err="1">
                <a:effectLst/>
                <a:latin typeface="Baamini" pitchFamily="2" charset="0"/>
              </a:rPr>
              <a:t>kfpikapy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vONthk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vd;W</a:t>
            </a:r>
            <a:br>
              <a:rPr lang="en-IN" sz="3200" b="1" dirty="0">
                <a:latin typeface="Baamini" pitchFamily="2" charset="0"/>
              </a:rPr>
            </a:br>
            <a:r>
              <a:rPr lang="en-IN" sz="3200" b="1" i="0" dirty="0" err="1">
                <a:effectLst/>
                <a:latin typeface="Baamini" pitchFamily="2" charset="0"/>
              </a:rPr>
              <a:t>tpRthrpf;fpd;Nwd</a:t>
            </a:r>
            <a:r>
              <a:rPr lang="en-IN" sz="3200" b="1" i="0" dirty="0">
                <a:effectLst/>
                <a:latin typeface="Baamini" pitchFamily="2" charset="0"/>
              </a:rPr>
              <a:t>;</a:t>
            </a:r>
            <a:br>
              <a:rPr lang="en-IN" sz="3200" b="1" dirty="0">
                <a:latin typeface="Baamini" pitchFamily="2" charset="0"/>
              </a:rPr>
            </a:br>
            <a:r>
              <a:rPr lang="en-IN" sz="3200" b="1" i="0" dirty="0">
                <a:effectLst/>
                <a:latin typeface="Baamini" pitchFamily="2" charset="0"/>
              </a:rPr>
              <a:t>,</a:t>
            </a:r>
            <a:r>
              <a:rPr lang="en-IN" sz="3200" b="1" i="0" dirty="0" err="1">
                <a:effectLst/>
                <a:latin typeface="Baamini" pitchFamily="2" charset="0"/>
              </a:rPr>
              <a:t>NaRtpd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ehkj;jpy</a:t>
            </a:r>
            <a:r>
              <a:rPr lang="en-IN" sz="3200" b="1" i="0" dirty="0">
                <a:effectLst/>
                <a:latin typeface="Baamini" pitchFamily="2" charset="0"/>
              </a:rPr>
              <a:t>;</a:t>
            </a:r>
            <a:br>
              <a:rPr lang="en-IN" sz="3200" b="1" dirty="0">
                <a:latin typeface="Baamini" pitchFamily="2" charset="0"/>
              </a:rPr>
            </a:br>
            <a:r>
              <a:rPr lang="en-IN" sz="3200" b="1" i="0" dirty="0" err="1">
                <a:effectLst/>
                <a:latin typeface="Baamini" pitchFamily="2" charset="0"/>
              </a:rPr>
              <a:t>tpRthrpf;fpd;Nwd</a:t>
            </a:r>
            <a:r>
              <a:rPr lang="en-IN" sz="3200" b="1" i="0" dirty="0">
                <a:effectLst/>
                <a:latin typeface="Baamini" pitchFamily="2" charset="0"/>
              </a:rPr>
              <a:t>; - 2</a:t>
            </a:r>
          </a:p>
          <a:p>
            <a:pPr algn="ctr"/>
            <a:endParaRPr lang="en-IN" sz="3200" b="1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Pitha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Kumaran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Aavi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Visuvaasikkindraen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Thiriyega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Devanayae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Visuvaasikkindraen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Magimayil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Ezhuvom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Endru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Visuvaasikkindraen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Naamathil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Visuvaasikkindraen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68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Baamini" pitchFamily="2" charset="0"/>
            </a:endParaRPr>
          </a:p>
          <a:p>
            <a:pPr algn="ctr"/>
            <a:r>
              <a:rPr lang="en-IN" sz="3200" b="1" i="0" dirty="0">
                <a:effectLst/>
                <a:latin typeface="Baamini" pitchFamily="2" charset="0"/>
              </a:rPr>
              <a:t>2. </a:t>
            </a:r>
            <a:r>
              <a:rPr lang="en-IN" sz="3200" b="1" i="0" dirty="0" err="1">
                <a:effectLst/>
                <a:latin typeface="Baamini" pitchFamily="2" charset="0"/>
              </a:rPr>
              <a:t>rpYitapy</a:t>
            </a:r>
            <a:r>
              <a:rPr lang="en-IN" sz="3200" b="1" i="0" dirty="0">
                <a:effectLst/>
                <a:latin typeface="Baamini" pitchFamily="2" charset="0"/>
              </a:rPr>
              <a:t>; ,</a:t>
            </a:r>
            <a:r>
              <a:rPr lang="en-IN" sz="3200" b="1" i="0" dirty="0" err="1">
                <a:effectLst/>
                <a:latin typeface="Baamini" pitchFamily="2" charset="0"/>
              </a:rPr>
              <a:t>uj;jk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rpe;jp</a:t>
            </a:r>
            <a:br>
              <a:rPr lang="en-IN" sz="3200" b="1" dirty="0">
                <a:latin typeface="Baamini" pitchFamily="2" charset="0"/>
              </a:rPr>
            </a:br>
            <a:r>
              <a:rPr lang="en-IN" sz="3200" b="1" i="0" dirty="0" err="1">
                <a:effectLst/>
                <a:latin typeface="Baamini" pitchFamily="2" charset="0"/>
              </a:rPr>
              <a:t>vd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epahahjpgjp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kd;dpg;G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je;jPu</a:t>
            </a:r>
            <a:r>
              <a:rPr lang="en-IN" sz="3200" b="1" i="0" dirty="0">
                <a:effectLst/>
                <a:latin typeface="Baamini" pitchFamily="2" charset="0"/>
              </a:rPr>
              <a:t>;</a:t>
            </a:r>
            <a:br>
              <a:rPr lang="en-IN" sz="3200" b="1" dirty="0">
                <a:latin typeface="Baamini" pitchFamily="2" charset="0"/>
              </a:rPr>
            </a:br>
            <a:r>
              <a:rPr lang="en-IN" sz="3200" b="1" i="0" dirty="0" err="1">
                <a:effectLst/>
                <a:latin typeface="Baamini" pitchFamily="2" charset="0"/>
              </a:rPr>
              <a:t>ghjhsk</a:t>
            </a:r>
            <a:r>
              <a:rPr lang="en-IN" sz="3200" b="1" i="0" dirty="0">
                <a:effectLst/>
                <a:latin typeface="Baamini" pitchFamily="2" charset="0"/>
              </a:rPr>
              <a:t>; ,</a:t>
            </a:r>
            <a:r>
              <a:rPr lang="en-IN" sz="3200" b="1" i="0" dirty="0" err="1">
                <a:effectLst/>
                <a:latin typeface="Baamini" pitchFamily="2" charset="0"/>
              </a:rPr>
              <a:t>wq;fpd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NghJk</a:t>
            </a:r>
            <a:r>
              <a:rPr lang="en-IN" sz="3200" b="1" i="0" dirty="0">
                <a:effectLst/>
                <a:latin typeface="Baamini" pitchFamily="2" charset="0"/>
              </a:rPr>
              <a:t>;</a:t>
            </a:r>
            <a:br>
              <a:rPr lang="en-IN" sz="3200" b="1" dirty="0">
                <a:latin typeface="Baamini" pitchFamily="2" charset="0"/>
              </a:rPr>
            </a:br>
            <a:r>
              <a:rPr lang="en-IN" sz="3200" b="1" i="0" dirty="0" err="1">
                <a:effectLst/>
                <a:latin typeface="Baamini" pitchFamily="2" charset="0"/>
              </a:rPr>
              <a:t>capu;j;J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vOe;J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cd;djk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cau;e;jPu</a:t>
            </a:r>
            <a:r>
              <a:rPr lang="en-IN" sz="3200" b="1" i="0" dirty="0">
                <a:effectLst/>
                <a:latin typeface="Baamini" pitchFamily="2" charset="0"/>
              </a:rPr>
              <a:t>; - </a:t>
            </a:r>
            <a:r>
              <a:rPr lang="en-IN" sz="3200" b="1" i="0" dirty="0" err="1">
                <a:effectLst/>
                <a:latin typeface="Baamini" pitchFamily="2" charset="0"/>
              </a:rPr>
              <a:t>gpjh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Fkhud</a:t>
            </a:r>
            <a:r>
              <a:rPr lang="en-IN" sz="3200" b="1" i="0" dirty="0">
                <a:effectLst/>
                <a:latin typeface="Baamini" pitchFamily="2" charset="0"/>
              </a:rPr>
              <a:t>;</a:t>
            </a:r>
          </a:p>
          <a:p>
            <a:pPr algn="ctr"/>
            <a:endParaRPr lang="en-IN" sz="3200" b="1" dirty="0">
              <a:latin typeface="Baamini" pitchFamily="2" charset="0"/>
              <a:cs typeface="Calibri" panose="020F0502020204030204" pitchFamily="34" charset="0"/>
            </a:endParaRPr>
          </a:p>
          <a:p>
            <a:pPr algn="ctr"/>
            <a:r>
              <a:rPr lang="en-IN" sz="32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IN" sz="32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Siluvayil</a:t>
            </a:r>
            <a:r>
              <a:rPr lang="en-IN" sz="32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Ratham</a:t>
            </a:r>
            <a:r>
              <a:rPr lang="en-IN" sz="32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Sinthi</a:t>
            </a:r>
            <a:br>
              <a:rPr lang="en-IN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IN" sz="32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Gnayathipathi</a:t>
            </a:r>
            <a:r>
              <a:rPr lang="en-IN" sz="32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Mannippu</a:t>
            </a:r>
            <a:r>
              <a:rPr lang="en-IN" sz="32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Thantheer</a:t>
            </a:r>
            <a:br>
              <a:rPr lang="en-IN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Baathaalam</a:t>
            </a:r>
            <a:r>
              <a:rPr lang="en-IN" sz="32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Irangina</a:t>
            </a:r>
            <a:r>
              <a:rPr lang="en-IN" sz="32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Bothum</a:t>
            </a:r>
            <a:br>
              <a:rPr lang="en-IN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Uyirthu</a:t>
            </a:r>
            <a:r>
              <a:rPr lang="en-IN" sz="32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Ezhunthu</a:t>
            </a:r>
            <a:r>
              <a:rPr lang="en-IN" sz="32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Unnatham</a:t>
            </a:r>
            <a:r>
              <a:rPr lang="en-IN" sz="32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Uyarntheer</a:t>
            </a:r>
            <a:r>
              <a:rPr lang="en-IN" sz="32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IN" sz="32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Pitha</a:t>
            </a:r>
            <a:r>
              <a:rPr lang="en-IN" sz="32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Kumaran.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032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Baamini" pitchFamily="2" charset="0"/>
            </a:endParaRPr>
          </a:p>
          <a:p>
            <a:pPr algn="ctr"/>
            <a:endParaRPr lang="en-IN" sz="3200" b="1" dirty="0">
              <a:latin typeface="Baamini" pitchFamily="2" charset="0"/>
            </a:endParaRPr>
          </a:p>
          <a:p>
            <a:pPr algn="ctr"/>
            <a:r>
              <a:rPr lang="en-IN" sz="3200" b="1" i="0" dirty="0" err="1">
                <a:effectLst/>
                <a:latin typeface="Baamini" pitchFamily="2" charset="0"/>
              </a:rPr>
              <a:t>ek;GNtd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ck;ikNa</a:t>
            </a:r>
            <a:br>
              <a:rPr lang="en-IN" sz="3200" b="1" dirty="0">
                <a:latin typeface="Baamini" pitchFamily="2" charset="0"/>
              </a:rPr>
            </a:br>
            <a:r>
              <a:rPr lang="en-IN" sz="3200" b="1" i="0" dirty="0" err="1">
                <a:effectLst/>
                <a:latin typeface="Baamini" pitchFamily="2" charset="0"/>
              </a:rPr>
              <a:t>capu;j;njOe;jPu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vd;gijNa</a:t>
            </a:r>
            <a:br>
              <a:rPr lang="en-IN" sz="3200" b="1" dirty="0">
                <a:latin typeface="Baamini" pitchFamily="2" charset="0"/>
              </a:rPr>
            </a:br>
            <a:r>
              <a:rPr lang="en-IN" sz="3200" b="1" i="0" dirty="0">
                <a:effectLst/>
                <a:latin typeface="Baamini" pitchFamily="2" charset="0"/>
              </a:rPr>
              <a:t>,</a:t>
            </a:r>
            <a:r>
              <a:rPr lang="en-IN" sz="3200" b="1" i="0" dirty="0" err="1">
                <a:effectLst/>
                <a:latin typeface="Baamini" pitchFamily="2" charset="0"/>
              </a:rPr>
              <a:t>NaRNt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Mz;ltu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ek;GNtd</a:t>
            </a:r>
            <a:r>
              <a:rPr lang="en-IN" sz="3200" b="1" i="0" dirty="0">
                <a:effectLst/>
                <a:latin typeface="Baamini" pitchFamily="2" charset="0"/>
              </a:rPr>
              <a:t>; - 2</a:t>
            </a:r>
          </a:p>
          <a:p>
            <a:pPr algn="ctr"/>
            <a:endParaRPr lang="en-IN" sz="3200" b="1" dirty="0">
              <a:latin typeface="Baamini" pitchFamily="2" charset="0"/>
              <a:cs typeface="Calibri" panose="020F050202020403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Nambuvaen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Ummayae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Uyirthezhuntheer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Enbathayae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Aandavar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Nambuvaen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462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en-IN" sz="3200" b="1" i="0" dirty="0">
                <a:effectLst/>
                <a:latin typeface="Baamini" pitchFamily="2" charset="0"/>
              </a:rPr>
              <a:t>3. </a:t>
            </a:r>
            <a:r>
              <a:rPr lang="en-IN" sz="3200" b="1" i="0" dirty="0" err="1">
                <a:effectLst/>
                <a:latin typeface="Baamini" pitchFamily="2" charset="0"/>
              </a:rPr>
              <a:t>nghJthd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gupRj;j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rigAk</a:t>
            </a:r>
            <a:r>
              <a:rPr lang="en-IN" sz="3200" b="1" i="0" dirty="0">
                <a:effectLst/>
                <a:latin typeface="Baamini" pitchFamily="2" charset="0"/>
              </a:rPr>
              <a:t>;</a:t>
            </a:r>
            <a:br>
              <a:rPr lang="en-IN" sz="3200" b="1" dirty="0">
                <a:latin typeface="Baamini" pitchFamily="2" charset="0"/>
              </a:rPr>
            </a:br>
            <a:r>
              <a:rPr lang="en-IN" sz="3200" b="1" i="0" dirty="0" err="1">
                <a:effectLst/>
                <a:latin typeface="Baamini" pitchFamily="2" charset="0"/>
              </a:rPr>
              <a:t>gupRj;jthd;fspd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If;fpak</a:t>
            </a:r>
            <a:r>
              <a:rPr lang="en-IN" sz="3200" b="1" i="0" dirty="0">
                <a:effectLst/>
                <a:latin typeface="Baamini" pitchFamily="2" charset="0"/>
              </a:rPr>
              <a:t>;</a:t>
            </a:r>
            <a:br>
              <a:rPr lang="en-IN" sz="3200" b="1" dirty="0">
                <a:latin typeface="Baamini" pitchFamily="2" charset="0"/>
              </a:rPr>
            </a:br>
            <a:r>
              <a:rPr lang="en-IN" sz="3200" b="1" i="0" dirty="0" err="1">
                <a:effectLst/>
                <a:latin typeface="Baamini" pitchFamily="2" charset="0"/>
              </a:rPr>
              <a:t>epj;jpa</a:t>
            </a:r>
            <a:r>
              <a:rPr lang="en-IN" sz="3200" b="1" i="0" dirty="0">
                <a:effectLst/>
                <a:latin typeface="Baamini" pitchFamily="2" charset="0"/>
              </a:rPr>
              <a:t> [</a:t>
            </a:r>
            <a:r>
              <a:rPr lang="en-IN" sz="3200" b="1" i="0" dirty="0" err="1">
                <a:effectLst/>
                <a:latin typeface="Baamini" pitchFamily="2" charset="0"/>
              </a:rPr>
              <a:t>PtidAk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tpRthrpf;fpd;Nwd</a:t>
            </a:r>
            <a:r>
              <a:rPr lang="en-IN" sz="3200" b="1" i="0" dirty="0">
                <a:effectLst/>
                <a:latin typeface="Baamini" pitchFamily="2" charset="0"/>
              </a:rPr>
              <a:t>;</a:t>
            </a:r>
            <a:br>
              <a:rPr lang="en-IN" sz="3200" b="1" dirty="0">
                <a:latin typeface="Baamini" pitchFamily="2" charset="0"/>
              </a:rPr>
            </a:br>
            <a:r>
              <a:rPr lang="en-IN" sz="3200" b="1" i="0" dirty="0" err="1">
                <a:effectLst/>
                <a:latin typeface="Baamini" pitchFamily="2" charset="0"/>
              </a:rPr>
              <a:t>kWgbAk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fpwp</a:t>
            </a:r>
            <a:r>
              <a:rPr lang="en-IN" sz="3200" b="1" i="0" dirty="0">
                <a:effectLst/>
                <a:latin typeface="Baamini" pitchFamily="2" charset="0"/>
              </a:rPr>
              <a:t>];J </a:t>
            </a:r>
            <a:r>
              <a:rPr lang="en-IN" sz="3200" b="1" i="0" dirty="0" err="1">
                <a:effectLst/>
                <a:latin typeface="Baamini" pitchFamily="2" charset="0"/>
              </a:rPr>
              <a:t>tUthu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Nkfq;fs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kPjpdpy</a:t>
            </a:r>
            <a:r>
              <a:rPr lang="en-IN" sz="3200" b="1" i="0" dirty="0">
                <a:effectLst/>
                <a:latin typeface="Baamini" pitchFamily="2" charset="0"/>
              </a:rPr>
              <a:t>;</a:t>
            </a:r>
            <a:br>
              <a:rPr lang="en-IN" sz="3200" b="1" dirty="0">
                <a:latin typeface="Baamini" pitchFamily="2" charset="0"/>
              </a:rPr>
            </a:br>
            <a:r>
              <a:rPr lang="en-IN" sz="3200" b="1" i="0" dirty="0">
                <a:effectLst/>
                <a:latin typeface="Baamini" pitchFamily="2" charset="0"/>
              </a:rPr>
              <a:t>,</a:t>
            </a:r>
            <a:r>
              <a:rPr lang="en-IN" sz="3200" b="1" i="0" dirty="0" err="1">
                <a:effectLst/>
                <a:latin typeface="Baamini" pitchFamily="2" charset="0"/>
              </a:rPr>
              <a:t>NaRtpd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ehkj;jpy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tpRthrpf;fpd;Nwd</a:t>
            </a:r>
            <a:r>
              <a:rPr lang="en-IN" sz="3200" b="1" i="0" dirty="0">
                <a:effectLst/>
                <a:latin typeface="Baamini" pitchFamily="2" charset="0"/>
              </a:rPr>
              <a:t>; - 2 - </a:t>
            </a:r>
            <a:r>
              <a:rPr lang="en-IN" sz="3200" b="1" i="0" dirty="0" err="1">
                <a:effectLst/>
                <a:latin typeface="Baamini" pitchFamily="2" charset="0"/>
              </a:rPr>
              <a:t>gpjh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Fkhud</a:t>
            </a:r>
            <a:r>
              <a:rPr lang="en-IN" sz="3200" b="1" i="0" dirty="0">
                <a:effectLst/>
                <a:latin typeface="Baamini" pitchFamily="2" charset="0"/>
              </a:rPr>
              <a:t>;</a:t>
            </a:r>
          </a:p>
          <a:p>
            <a:pPr algn="ctr"/>
            <a:endParaRPr lang="en-IN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Pothuvaana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Parisuththa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Sabayum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Parisuthavangalin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Aikkiyam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Nithiya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Jeevanayum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Visuvaasikkindraen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Marubadiyum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Kristhu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Varuvar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Maegangal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Meedhinil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Naamathil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Visuvaasikkindraen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- 2 -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Pitha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Kumaran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058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Baamini" pitchFamily="2" charset="0"/>
            </a:endParaRPr>
          </a:p>
          <a:p>
            <a:pPr algn="ctr"/>
            <a:endParaRPr lang="en-IN" sz="3200" b="1" dirty="0">
              <a:latin typeface="Baamini" pitchFamily="2" charset="0"/>
            </a:endParaRPr>
          </a:p>
          <a:p>
            <a:pPr algn="ctr"/>
            <a:endParaRPr lang="en-IN" sz="3200" b="1" i="0">
              <a:effectLst/>
              <a:latin typeface="Baamini" pitchFamily="2" charset="0"/>
            </a:endParaRPr>
          </a:p>
          <a:p>
            <a:pPr algn="ctr"/>
            <a:r>
              <a:rPr lang="en-IN" sz="3200" b="1" i="0">
                <a:effectLst/>
                <a:latin typeface="Baamini" pitchFamily="2" charset="0"/>
              </a:rPr>
              <a:t>,</a:t>
            </a:r>
            <a:r>
              <a:rPr lang="en-IN" sz="3200" b="1" i="0" dirty="0" err="1">
                <a:effectLst/>
                <a:latin typeface="Baamini" pitchFamily="2" charset="0"/>
              </a:rPr>
              <a:t>NaRtpd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ehkj;jpy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tpRthrpf;fpd;Nwd</a:t>
            </a:r>
            <a:r>
              <a:rPr lang="en-IN" sz="3200" b="1" i="0" dirty="0">
                <a:effectLst/>
                <a:latin typeface="Baamini" pitchFamily="2" charset="0"/>
              </a:rPr>
              <a:t>; - 3</a:t>
            </a:r>
          </a:p>
          <a:p>
            <a:pPr algn="ctr"/>
            <a:endParaRPr lang="en-IN" sz="3200" b="1" dirty="0">
              <a:latin typeface="Baamini" pitchFamily="2" charset="0"/>
              <a:cs typeface="Calibri" panose="020F050202020403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Naamathil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Visuvaasikkindraen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- 3</a:t>
            </a:r>
            <a:endParaRPr lang="en-IN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64277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52</TotalTime>
  <Words>374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95</cp:revision>
  <dcterms:created xsi:type="dcterms:W3CDTF">2014-06-22T16:50:13Z</dcterms:created>
  <dcterms:modified xsi:type="dcterms:W3CDTF">2021-12-14T10:50:13Z</dcterms:modified>
</cp:coreProperties>
</file>