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ஆத்துமாவே கர்த்தரை துதி கர்த்தரையே துதி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முழு உள்ளமே அவர் நாமத்தையே என்றென்றும் ஸ்தோத்தரி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aaththumaave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thudhi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thudhi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muzhu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naamaththaiyae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sthoaththari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அன்பின் கரத்தாலே தூக்கி எடுத்தீரே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கன்மலைமேல் என்னை நிறுத்தினிரே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உம்மைத் துதித்திடும் புதுப் பாடல் தந்தீரே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ஆயிரம் நாவுகள் போதாதே – எந்தன்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karaththaalae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thookki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eduththeerae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Kanmalaimael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niruththinirae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Ummaith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thuthiththidum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thandheerae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Aayiram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naavugal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poadhaadhae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நன்மை கிருபையினால் முடிசூட்டினீர் என்னையே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தூதரிலும் மேலாய் உயர்த்தினீரே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நன்மையை நினைத்து நானென்றும் துதிப்பேன்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ஆயிரம் நாவுகள் போதாதே – எந்தன்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kirubaiyinaal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mudisoottineer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Thoodharilum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uyarththineerae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ninaiththu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thudhippaen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Aayiram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naavugal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poadhaadhae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நாட்கள் நகர்ந்திட்டாலும் காலம் கடந்திட்டாலும்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கர்த்தரே நீர் என்றும் மாறாதவர்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கிருபையை என்றும் எண்ணி நான் துதிப்பேனே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ஆயிரம் நாவுகள் போதாதே – எந்தன்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nagarndhittaalum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kadandhittaalum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maaraadhavar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thudhippeanae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Aayiram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naavugal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poadhaadhae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</TotalTime>
  <Words>153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37</cp:revision>
  <dcterms:created xsi:type="dcterms:W3CDTF">2023-03-13T17:37:04Z</dcterms:created>
  <dcterms:modified xsi:type="dcterms:W3CDTF">2024-01-19T16:43:37Z</dcterms:modified>
</cp:coreProperties>
</file>