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உயர்வானாலும் தாழ்வானாலும்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தாங்கும் உம் கிருபையே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குறைவினிலும் நிறைவினிலும்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போதும் உம் கிருபையே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uyarvaanalum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thazhvaanalum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kuraivinilum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niraivinilum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உடைகப்பட்ட நேரங்களில்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உடனிருந்தோர் என்னை மறக்கையில்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தேடி வந்து என் கரம் பிடித்து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 நின்று நிருபிக்கும் கிருபையே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Udaikapatha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nerangalil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Udanirunthor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nirupikkum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நிற்பதும் அசைவதும் கிருபையே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வழுவாமல் காப்பதும்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asaivathum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kiraubaiyae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valuvaamal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மரணத்தின் பாதையில் நான் நடக்கையில்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நம்பிக்கை இல்லாத சூழ்நிலைகளில்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ஜீவன் ஈந்து மறு உயிர்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சாட்சியாய் நிறுத்தின கிருபையே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Jeevan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yeenthu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maru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Saatchiyaai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எதிர்கால பயம் என்னை நெருக்குகையில்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எதிர்பார்த்த கதவுகள் அடைக்கையில்- 2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வானத்தின் வாசல்கள் திறந்து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அதிசயம் செய்த உம் கிருபையே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உயர்வானாலும்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Ethirkaala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nerukkukaiyil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Ethirpartha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uyarvaanalum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196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637</cp:revision>
  <dcterms:created xsi:type="dcterms:W3CDTF">2023-03-13T17:37:04Z</dcterms:created>
  <dcterms:modified xsi:type="dcterms:W3CDTF">2025-01-19T05:18:27Z</dcterms:modified>
</cp:coreProperties>
</file>