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Nambikaiyae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ek;gpf;ifNa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ckf;F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GfyplNk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ckf;F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ck;ikjhd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ek;gp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Uf;Nfd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mw;Gjq;fs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nra;Aq;fg;gh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nampikkayae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sthoththiram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pukalidamae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sthoththiram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nampi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irukken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seyyungappaa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>
                <a:latin typeface="Bamini" pitchFamily="2" charset="0"/>
              </a:rPr>
              <a:t>E}</a:t>
            </a:r>
            <a:r>
              <a:rPr lang="en-US" sz="3200" b="1" dirty="0" err="1">
                <a:latin typeface="Bamini" pitchFamily="2" charset="0"/>
              </a:rPr>
              <a:t>w;Wf;F</a:t>
            </a:r>
            <a:r>
              <a:rPr lang="en-US" sz="3200" b="1" dirty="0">
                <a:latin typeface="Bamini" pitchFamily="2" charset="0"/>
              </a:rPr>
              <a:t> E}W </a:t>
            </a:r>
            <a:r>
              <a:rPr lang="en-US" sz="3200" b="1" dirty="0" err="1">
                <a:latin typeface="Bamini" pitchFamily="2" charset="0"/>
              </a:rPr>
              <a:t>ck;ikNa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mw;Gjk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nra;jpLq;f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elj;jpLq;f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kdpju;fs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Kd;ghf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jiyFdpe;J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Nghfhky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cjtp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tr;rpLq;f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Noottukku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nootru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nampuvaen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seythidunga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nadaththidunga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Manitharkal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munpaaka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thalaikuninthu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pokaamal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seythidunga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vachchidunga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3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Muha;e;J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Kbahj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nra;gtNu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mw;Gjk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nra;jpLq;f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elj;jpLq;f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ul;bg;ghd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nrhd;dPNu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d;iwf;Nf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je;jpLq;f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g;gNt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je;jpLq;f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Aaraaynthu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mutiyaatha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seypavarae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seythidunga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nadaththidunga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Rettippaana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nanmaikalai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sonneerae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Intaikke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thanthathidunga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ippavae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thanthathidunga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6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my;yhky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cau;j;jf</a:t>
            </a:r>
            <a:r>
              <a:rPr lang="en-US" sz="3200" b="1" dirty="0">
                <a:latin typeface="Bamini" pitchFamily="2" charset="0"/>
              </a:rPr>
              <a:t>;$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mw;Gjk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nra;jpLq;f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elj;jpLq;f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I];</a:t>
            </a:r>
            <a:r>
              <a:rPr lang="en-US" sz="3200" b="1" dirty="0" err="1">
                <a:latin typeface="Bamini" pitchFamily="2" charset="0"/>
              </a:rPr>
              <a:t>tupak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fdKNk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ck;khNy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tUfpwJ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MSif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nra;Aq;fg;gh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Nkd;ikgLj;Jq;fg;gh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uyarththakkoodum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Arputham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seythidunga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athisayam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nadaththidunga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Aishvariyam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kanamumae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varukirathu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Aalukai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seyyungappaa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menmaipaduthungappaa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1162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</TotalTime>
  <Words>353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100</cp:revision>
  <dcterms:created xsi:type="dcterms:W3CDTF">2014-06-05T16:47:32Z</dcterms:created>
  <dcterms:modified xsi:type="dcterms:W3CDTF">2024-02-28T02:00:36Z</dcterms:modified>
</cp:coreProperties>
</file>