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ஜீவன் நீர்தானே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துதியும் நீர்தானே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மரித்தீரே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உமக்காய் வாழ்வேனே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valvenae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நேசிக்கிறேன் உம்மை நேசிக்கிறேன்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நேசிக்கிறேன் உம்மை நேசிக்கிறேன்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கண்ணீர் துடைத்திடவே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செந்நீர் சிந்தினீரே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பலியை போக்கிடவே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பலியாய் மாறினீரே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 சுமந்தீரே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என்னை நினைத்தீரே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உம்மை நேசிக்கிறேன்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thudaithidavae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என் பாவங்கள் பாராமல்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உம்முகத்தை மறைத்தீரே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மீறுதல் எண்ணாமல்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அளித்தீரே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மன்னியும் என்றேனே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மறந்தேன் என்றீரே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உம்மை நேசிக்கிறேன்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Ummugathai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meeruthal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உம்மை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நேசிக்கிறேன் என் தகப்பன்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நேசிக்கிறேன் என் தாயும்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நேசிக்கிறேன் என் நண்பன்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நேசிக்கிறேன்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nanban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nesikindren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371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2413</TotalTime>
  <Words>229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827</cp:revision>
  <dcterms:created xsi:type="dcterms:W3CDTF">2023-03-13T17:37:04Z</dcterms:created>
  <dcterms:modified xsi:type="dcterms:W3CDTF">2023-12-11T17:58:06Z</dcterms:modified>
</cp:coreProperties>
</file>