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செல்லம் நீங்க தான் ஏசையா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செல்வம் நீங்க தான் ஏசையா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Chellam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Selvam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விலையேறப் பெற்றவரே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ஆளும் பரிசுத்தரே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- என் செல்லம்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Villaiyara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- En Chellam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பாவியான என்னை நேசித்தீரே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துரோகியான என்னை அணைத்தீரே - 2 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விலையேறப்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Paaviyana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Nesithirae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Throkiyana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Anaithirae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Villaiyara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உடைந்து போன என்னை உருவாக்கியே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வெறுமையான என்னை உயர்த்தினீரே - 2 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விலையேறப்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Uruvakkiye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Verumaiyana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Villaiyara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367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846</TotalTime>
  <Words>117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773</cp:revision>
  <dcterms:created xsi:type="dcterms:W3CDTF">2023-03-13T17:37:04Z</dcterms:created>
  <dcterms:modified xsi:type="dcterms:W3CDTF">2023-12-03T04:03:56Z</dcterms:modified>
</cp:coreProperties>
</file>