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8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1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40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5226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47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84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85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0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8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4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4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0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6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4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09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Mj;Jkh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Nehf;fp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mku;e;jpUf;Fk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ek;GtJ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ck;khNy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MFk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fd;kiyNa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milf;fyNk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ngyNd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kPl;ltNu</a:t>
            </a:r>
            <a:r>
              <a:rPr lang="en-US" sz="3200" b="1" dirty="0">
                <a:latin typeface="Bamini" pitchFamily="2" charset="0"/>
              </a:rPr>
              <a:t> (</a:t>
            </a:r>
            <a:r>
              <a:rPr lang="en-US" sz="3200" b="1" dirty="0" err="1">
                <a:latin typeface="Bamini" pitchFamily="2" charset="0"/>
              </a:rPr>
              <a:t>fhg;gtNu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Aathuma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Nokki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Amarnthirukum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Nan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nambuvathu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ummale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aagum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Kanmalaye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adaikalame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belane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meetavare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Kaapavare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) - 2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36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mirTw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tplkhl;Bu</a:t>
            </a:r>
            <a:r>
              <a:rPr lang="en-US" sz="3200" b="1" dirty="0">
                <a:latin typeface="Bamini" pitchFamily="2" charset="0"/>
              </a:rPr>
              <a:t>; - 2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(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Asaivura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vidamaateer-2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688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vf;fhyj;jpYk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ek;gpLNtd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jaj;ij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ck;kplk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Cw;wpLNtd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Yekkalathilum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nambiduven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idhayathai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ummidam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ootriduven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943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fpUigAk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kfpikAk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epiwe;jtNu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rkaj;jpy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gyd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mspg;gtNu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magimaiyum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nirainthavare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Samayathil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thakka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balan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alipavare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803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Mj;Jkh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ek;gp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isg;ghwpLk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ek;GtJ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ck;khNy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MFk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aathuma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nambi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ilaipaaridum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Nan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nambuvathu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ummale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aagum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31304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68</TotalTime>
  <Words>30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152</cp:revision>
  <dcterms:created xsi:type="dcterms:W3CDTF">2014-06-05T16:47:32Z</dcterms:created>
  <dcterms:modified xsi:type="dcterms:W3CDTF">2020-11-07T16:55:48Z</dcterms:modified>
</cp:coreProperties>
</file>