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Elohim, Eternal 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Elohim you never change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Elohim, Eternal 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Elohim, you never fail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Jehovah Elohim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God of all creation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whose words cannot be broken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Self-Existing, Mighty Warrior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Uncreated Lord </a:t>
            </a:r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all</a:t>
            </a:r>
          </a:p>
          <a:p>
            <a:pPr algn="ctr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Elohim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Jehovah, Elohim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God of all creation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whose words cannot be broken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Self-Existing, Mighty Warrior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Uncreated Lord of all</a:t>
            </a: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Elohim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707</TotalTime>
  <Words>80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632</cp:revision>
  <dcterms:created xsi:type="dcterms:W3CDTF">2023-03-13T17:37:04Z</dcterms:created>
  <dcterms:modified xsi:type="dcterms:W3CDTF">2024-06-07T15:11:19Z</dcterms:modified>
</cp:coreProperties>
</file>