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எல்லாவற்றிலும் மேலானவர்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எல்லோரிலும் பெரியவர்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சகலவற்றையும் சிருஷ்டித்தவர்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சர்வத்தில் உயர்ந்தவர்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Ellavatrilum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Mellanavar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ellorilum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Sagalavatraiyum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Shrishtithavar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uyarnthavar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போல் வேறொரு தெய்வம்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நீர் மாத்றமே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பரிசுத்தர் பரிசுத்தர் பரிசுத்தரே</a:t>
            </a:r>
            <a:br>
              <a:rPr lang="ta-IN" sz="3200" dirty="0"/>
            </a:br>
            <a:endParaRPr lang="en-IN" sz="3200" dirty="0"/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Mathramey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Parisutharey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ஒருவரும் சேர கூடாத ஒளியில்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வாசம்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பரிசுத்த தெய்வம்-2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நீர் மாத்றமே-2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பரிசுத்தர் நீர் பரிசுத்தர்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பரிசுத்தர் நீர் பரிசுத்தர்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பரிசுத்தர் நீர் பரிசுத்தரே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Seibavarey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Mathramey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Parisutharey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811</TotalTime>
  <Words>111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778</cp:revision>
  <dcterms:created xsi:type="dcterms:W3CDTF">2023-03-13T17:37:04Z</dcterms:created>
  <dcterms:modified xsi:type="dcterms:W3CDTF">2023-11-23T17:34:48Z</dcterms:modified>
</cp:coreProperties>
</file>