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எல்லாம் எல்லாம் எல்லாம் உங்க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 எல்லாம் எல்லாம் எல்லாம் உங்க வல்லமை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ஊருல இந்த உலகத்துல உங்கள போல யாரையும் நான் பார்க்கல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நாட்டுல நம்ம நகரத்துல உங்கள போல யாரையும் நான் பார்க்கல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சாத்தானும் சபையில வந்து ஆடுது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 பார்த்தாலே அது தலை தெரிச்சு ஓடுது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குட்டி சாத்தானும் சபையில வந்து ஆடுது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 பார்த்தாலே அது தலை தெரிச்சு ஓடுது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எல்லாம் எல்லாம்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vulagathula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Naatula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nagarathula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yaraiyum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parkala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paarthaalae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therichu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ooduthu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செங்கடலை பிளந்தவரும் நீரே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எங்களை கண்மலைமேல் உயர்த்துபவரும் நீரே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குஷ்ட ரோகி பத்து பேரை நீர் குணமாக்கிவிட்டீரே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செத்துப்போனவரை எழுந்து நடக்க வச்சிட்டீரே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ஆப்ரகாமின் தேவனை நான் கண்டுட்டேன்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ஆயுள் வரைக்கும் அவர் புகழை பாடுவேன்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எல்லாம் எல்லாம்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Sengadalai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pilanthavarum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kanmalaimael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vuyarthupavarum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Kustha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roohi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gunamaakivitheerae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Sethuponavarai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vachiteerae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Abragaamin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aayul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வானம் பூமி எல்லாம் உங்க படைப்பு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நாங்க வாழ்றது இயேசப்பா உங்க தயவு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பொல்லாத பூமியில நான் வாழதான முடியல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அப்பாவி என்ன இந்த ஊரு ஜனம் நம்பல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ஆவியான தேவன நான் கண்டுட்டேன்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ஆத்துமாவ அவரிடத்துல தந்துத்தேன்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எல்லாம் எல்லாம்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padaipu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vaalrathu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yesappa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boomiyila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vaalathaana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mudiyala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Appavi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nambala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kanduthaen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aathumava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avaridathula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thanthuthaen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8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பாவிகளை தேடி வந்த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எங்கள் பாவங்களை ஏற்றுக் கொண்ட மேய்ப்பனே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நீதியை நிறைவேற்ற சொன்ன எங்கள் நேசரே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நியாயத்தீர்ப்பு தர காத்திருக்கும் இயேசுவே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கல்வாரியில் இரத்தம் சிந்தின தெய்வமே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தோட்டத்திலே கதறி ஜெபித்த இறைவனே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எல்லாம் எல்லாம்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ethuk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meipanae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niraivetra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Niyayatheerpu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kaathirukum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Kalvariyil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sinthina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Thoothathillae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jebitha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iraivanae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964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கடன் தொல்லை கஷ்டமில்லை எனக்கு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இப்ப காணிக்கைய கொடுக்கிறேனே சபைக்கு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பரிசுத்த தேவனை நம்பி நீயும் வந்திடு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 சுமைகளையே சாட்சியாக சொல்லிடு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ஆண்டவரின் வருகை உலகில் நிச்சயம்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அதுக்குள்ள மனம் திரும்பி வந்திடுங்க சீக்கிரம்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எல்லாம் எல்லாம்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kasthamilai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kanikaiya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kodukiraenae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sabaiku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sumaigalaiyae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saatchiyaaga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solidu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Aandavarin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nichayam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Athukula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vanthidunga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seekiram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229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804</TotalTime>
  <Words>478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763</cp:revision>
  <dcterms:created xsi:type="dcterms:W3CDTF">2023-03-13T17:37:04Z</dcterms:created>
  <dcterms:modified xsi:type="dcterms:W3CDTF">2023-11-23T16:55:13Z</dcterms:modified>
</cp:coreProperties>
</file>