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217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76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4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5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EDDF-7126-4554-BBEC-E4D2B3D5F5B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03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Ebenezarae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Udhavineerae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Cm Ab Bb Link)</a:t>
            </a:r>
          </a:p>
          <a:p>
            <a:pPr algn="ctr"/>
            <a:endParaRPr lang="en-US" sz="3200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vgpNerNu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cjtpdPNu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vy;Nuh`p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fz;Bnu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Ebenezarae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udhavineerae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Elrohi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Jjpf;fpd;w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NghJ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,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we;fpLtPNu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Jjpfspd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eLNt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thrk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nra;tPNu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Muhjid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ckf;Nf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thUk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Jha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MtpNa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Jjpfis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Vw;wpLNk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Muhjid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ckf;Nf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(3)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Thuthikkindra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irangiduveerae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vaasam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yaetridumae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ghHj;Jf;nfhs;tPH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uh/</a:t>
            </a:r>
            <a:r>
              <a:rPr lang="en-US" sz="3200" b="1" dirty="0" err="1">
                <a:latin typeface="Bamini" pitchFamily="2" charset="0"/>
              </a:rPr>
              <a:t>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			- </a:t>
            </a:r>
            <a:r>
              <a:rPr lang="en-US" sz="3200" b="1" dirty="0" err="1">
                <a:latin typeface="Bamini" pitchFamily="2" charset="0"/>
              </a:rPr>
              <a:t>Jjpf;fpd;w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wq;fpLtPNu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Yegova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paarthukoveer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Yegova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rapah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				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Thuthikindra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podhu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989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</dc:creator>
  <cp:lastModifiedBy>Sasi Kala</cp:lastModifiedBy>
  <cp:revision>1</cp:revision>
  <dcterms:modified xsi:type="dcterms:W3CDTF">2021-10-12T17:17:17Z</dcterms:modified>
</cp:coreProperties>
</file>