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5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4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44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7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3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5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14EC-AF57-4CF3-AE3E-A12E07464417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4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6477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Ebenezarae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vgpNerNu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JizahsNu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Muhjid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Ebinesarae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Thunaiyalarae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Aaradhanai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kwg;NgNdh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kwg;NgNdh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kz;bapLNtd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ghjj;jpNy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Marappeno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Marappeno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Mandiyiduvaen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Paadhathilae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vspNahid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fz;Nehf;fp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ghu;j;jPiwah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mioj;jPiwah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vq;Nfh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nrd;wNghJk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te;jPua;ah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Ezhiyonai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Paeyarsolli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Sendrapodhum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Pinnae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Vandheeraiya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itj;j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fpUigapdhy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;%</a:t>
            </a:r>
            <a:r>
              <a:rPr lang="en-US" sz="3200" b="1" dirty="0" err="1">
                <a:latin typeface="Bamini" pitchFamily="2" charset="0"/>
              </a:rPr>
              <a:t>ykfhky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fhj;jPiwah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fLq;Nfhgj;jhy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mbj;jhYNk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fdpthf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Njw;wpdPNu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Nirmoolamagamal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Kadunkobathaal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Adithaalumae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Kanivaaga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Thaettrineeraiya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smtClean="0">
                <a:latin typeface="Bamini" pitchFamily="2" charset="0"/>
              </a:rPr>
              <a:t>,</a:t>
            </a:r>
            <a:r>
              <a:rPr lang="en-US" sz="3200" b="1" dirty="0">
                <a:latin typeface="Bamini" pitchFamily="2" charset="0"/>
              </a:rPr>
              <a:t>Us;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Ro;e;jpl;l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top </a:t>
            </a:r>
            <a:r>
              <a:rPr lang="en-US" sz="3200" b="1" dirty="0" err="1">
                <a:latin typeface="Bamini" pitchFamily="2" charset="0"/>
              </a:rPr>
              <a:t>xd;Wk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mwpahky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jtpf;fapNy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kwe;jPNuh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mONjidah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kwg;NgNdh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mizj;jpiuah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Soolndhitta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Vazhiondrum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Ariyamal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Thavikkayilae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Marandheero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Azhudaenaiya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Marappeno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Anaitheeraiya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32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48</cp:revision>
  <dcterms:created xsi:type="dcterms:W3CDTF">2014-05-08T02:14:20Z</dcterms:created>
  <dcterms:modified xsi:type="dcterms:W3CDTF">2021-03-31T15:10:07Z</dcterms:modified>
</cp:coreProperties>
</file>