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5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0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24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409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9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04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07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33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6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9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9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9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4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8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77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867400"/>
          </a:xfrm>
        </p:spPr>
        <p:txBody>
          <a:bodyPr/>
          <a:lstStyle/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NjtDf;Nf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kfpik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nja;tj;jpw;Nf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kfpik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Njb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te;J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kPl;ltNu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jpdk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kfpik</a:t>
            </a:r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Iah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tho;f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tho;f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tho;f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Devanuke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deivathirkae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Theedi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vanthu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meethavare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dinam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umakke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vazhga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vazhga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vazhga</a:t>
            </a:r>
            <a:r>
              <a:rPr lang="en-US" sz="32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cd;dj;jpy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NjtDf;Nf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cz;lhfl;Lk</a:t>
            </a:r>
            <a:r>
              <a:rPr lang="en-US" sz="3200" b="1" dirty="0">
                <a:latin typeface="Bamini" pitchFamily="2" charset="0"/>
              </a:rPr>
              <a:t>; – ,</a:t>
            </a:r>
            <a:r>
              <a:rPr lang="en-US" sz="3200" b="1" dirty="0" err="1">
                <a:latin typeface="Bamini" pitchFamily="2" charset="0"/>
              </a:rPr>
              <a:t>e;jg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G+kpapNy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rkhjhdKk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gpupaKk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cz;lhfl;Lk</a:t>
            </a:r>
            <a:r>
              <a:rPr lang="en-US" sz="3200" b="1" dirty="0">
                <a:latin typeface="Bamini" pitchFamily="2" charset="0"/>
              </a:rPr>
              <a:t>; –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unnathathil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devanuke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unthaagathum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Boomiyile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samaathanamum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Piriyamum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undaagathum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/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nrtpfis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tpl;Bu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nra;Nthk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rpj;jk</a:t>
            </a:r>
            <a:r>
              <a:rPr lang="en-US" sz="3200" b="1" dirty="0">
                <a:latin typeface="Bamini" pitchFamily="2" charset="0"/>
              </a:rPr>
              <a:t>; – ,</a:t>
            </a:r>
            <a:r>
              <a:rPr lang="en-US" sz="3200" b="1" dirty="0" err="1">
                <a:latin typeface="Bamini" pitchFamily="2" charset="0"/>
              </a:rPr>
              <a:t>e;jg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Gtpjdpy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tpUg;gk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G+uzkhfl;Lk</a:t>
            </a:r>
            <a:r>
              <a:rPr lang="en-US" sz="3200" b="1" dirty="0">
                <a:latin typeface="Bamini" pitchFamily="2" charset="0"/>
              </a:rPr>
              <a:t>; – </a:t>
            </a:r>
            <a:r>
              <a:rPr lang="en-US" sz="3200" b="1" dirty="0" err="1">
                <a:latin typeface="Bamini" pitchFamily="2" charset="0"/>
              </a:rPr>
              <a:t>Iah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/>
              <a:t> 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sevigalai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vitheer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Seivom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Puvithanile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virupam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Pooranamaagathum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/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vspikahd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vq;fisNa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epidg;gtNu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xspkaNk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JizahsNu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cs;sj;jpd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MWjNy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ezhimaiyaana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engalaiye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ninaipavare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Olimayame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thunaiyaazhare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aaruthazhe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/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NjLfpw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midtUNk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kfpo;e;J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fsp$ul;Lk</a:t>
            </a:r>
            <a:r>
              <a:rPr lang="en-US" sz="3200" b="1" dirty="0">
                <a:latin typeface="Bamini" pitchFamily="2" charset="0"/>
              </a:rPr>
              <a:t>; – ,</a:t>
            </a:r>
            <a:r>
              <a:rPr lang="en-US" sz="3200" b="1" dirty="0" err="1">
                <a:latin typeface="Bamini" pitchFamily="2" charset="0"/>
              </a:rPr>
              <a:t>d;W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ghLfpw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ahtUNk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gupRj;jk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Mfl;LNk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theedugira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anaivarume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Magizhnthu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kaalikoorathum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Paadugira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yaavarume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aagathumae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/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5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Fiw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Nfhb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Njhj;jpuNk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ghtf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fiwNghf;Fk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fu;j;jhNt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fy;thup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ehafNd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 smtClean="0">
                <a:latin typeface="Bamini" pitchFamily="2" charset="0"/>
              </a:rPr>
              <a:t>Iah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vazhavare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sthothirame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paavak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Karaipokkum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kaarthaave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Calvary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naayagane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181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26</cp:revision>
  <dcterms:created xsi:type="dcterms:W3CDTF">2014-06-05T16:47:32Z</dcterms:created>
  <dcterms:modified xsi:type="dcterms:W3CDTF">2018-08-13T17:30:59Z</dcterms:modified>
</cp:coreProperties>
</file>