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தேவனே ஆராதிக்கின்றேன்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தெய்வமே ஆராதிக்கின்றேன்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aaraathikkinten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aaraathikkinten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அதிகாலையில் ஆராதிக்கின்றேன்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ஆனந்த சத்தத்தோடு ஆராதிக்கின்றேன்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Athikaalaiyil aaraathikkinten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Aanantha saththaththodu aaraathikkinten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கன்மலையே ஆராதிக்கின்றேன்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காண்பவரே ஆராதிக்கின்றேன்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aaraathikkinten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Kaannpavarae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aaraathikkinten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48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முழுமனதோடு ஆராதிக்கின்றேன்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முழங்காள் படியிட்டு ஆராதிக்கின்றேன்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Mulumanathodu aaraathikkinten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Mulangaal patiyittu aaraathikkinten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29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யேகோவாயீரே ஆராதிக்கின்றேன்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எல்லாமே பார்த்துக் கொள்வீர்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Yaekovaayeerae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aaraathikkinten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paarththuk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kolveer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132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யேகோவானிசி ஆராதிக்கின்றேன்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எந்நாளும் வெற்றி தருவீர்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Yaekovaanisi aaraathikkinten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Ennaalum vetti tharuveer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68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யேகோவாஷாலோம் ஆராதிக்கின்றேன்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எந்நாளும் சமாதானமே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Yaekovaashaalom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aaraathikkinten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samaathaanamae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05232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763</TotalTime>
  <Words>80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670</cp:revision>
  <dcterms:created xsi:type="dcterms:W3CDTF">2023-03-13T17:37:04Z</dcterms:created>
  <dcterms:modified xsi:type="dcterms:W3CDTF">2023-11-04T00:43:18Z</dcterms:modified>
</cp:coreProperties>
</file>