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</a:rPr>
              <a:t>Devaattukittiyae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Vaalthiduvom</a:t>
            </a:r>
            <a:r>
              <a:rPr lang="en-US" sz="3200" b="1" dirty="0">
                <a:latin typeface="Calibri" panose="020F0502020204030204" pitchFamily="34" charset="0"/>
              </a:rPr>
              <a:t> (Key: </a:t>
            </a:r>
            <a:r>
              <a:rPr lang="en-US" sz="3200" b="1" dirty="0" err="1" smtClean="0">
                <a:latin typeface="Calibri" panose="020F0502020204030204" pitchFamily="34" charset="0"/>
              </a:rPr>
              <a:t>D#m</a:t>
            </a:r>
            <a:r>
              <a:rPr lang="en-US" sz="3200" b="1" dirty="0" smtClean="0">
                <a:latin typeface="Calibri" panose="020F0502020204030204" pitchFamily="34" charset="0"/>
              </a:rPr>
              <a:t>)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Njthl;Lf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Fl;bNa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tho;j;jpLNthk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rhNykpd</a:t>
            </a:r>
            <a:r>
              <a:rPr lang="en-US" sz="3200" b="1" dirty="0">
                <a:latin typeface="Bamini" pitchFamily="2" charset="0"/>
              </a:rPr>
              <a:t>; uh[id </a:t>
            </a:r>
            <a:r>
              <a:rPr lang="en-US" sz="3200" b="1" dirty="0" err="1">
                <a:latin typeface="Bamini" pitchFamily="2" charset="0"/>
              </a:rPr>
              <a:t>Muhjpj;jpg;Nghk</a:t>
            </a:r>
            <a:r>
              <a:rPr lang="en-US" sz="3200" b="1" dirty="0">
                <a:latin typeface="Bamini" pitchFamily="2" charset="0"/>
              </a:rPr>
              <a:t>;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Devatukuttiyae vaalthiduvom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Salomin rajanai aarathiththipom (2)</a:t>
            </a:r>
            <a:r>
              <a:rPr lang="fi-FI" sz="3200" b="1" dirty="0"/>
              <a:t/>
            </a:r>
            <a:br>
              <a:rPr lang="fi-FI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ghj;jpuu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Qhdk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kfpikAk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ngyDk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Vw;Wf;nfhs;s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Paathirar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gyanam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ethukolla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9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Mfhak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G+kpf;F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kPNj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cau;e;jJ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Nkw;fpw;Fk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fpof;fpw;Fk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vt;tsT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uNkh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mt;tstha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mfw;wpdhu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boomiku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meethae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Merkirkum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kilakirkum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evalavu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thooramo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Avalavaai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agathrinaaer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6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jfg;gd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gps;isf;F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gps;isia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nfhQ;Rk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Nerpj;jhNu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js;shky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Vw;whNu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konjum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poela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nesithaarae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maganaai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yethraarae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5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jz;zPiu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GuStjpy;iyNa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mf;fpdpahy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Nghtjpy;iyNa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Thaneerai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puraluvathilaiyae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Akiniyaal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erinuthu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1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,];</a:t>
            </a:r>
            <a:r>
              <a:rPr lang="en-US" sz="3200" b="1" dirty="0" err="1">
                <a:latin typeface="Bamini" pitchFamily="2" charset="0"/>
              </a:rPr>
              <a:t>uNtypd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naNfhththk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ul;r;rfu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isravaeliin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iratchagar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3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ghj;jpuu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Qhdk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kfpikAk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ngyDk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Vw;Wf;nfhs;s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Njthl;Lf;Fl;bia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Paathirar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gyanam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ethrukolla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attukuttiyae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2302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</TotalTime>
  <Words>56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83</cp:revision>
  <dcterms:created xsi:type="dcterms:W3CDTF">2014-06-24T15:50:24Z</dcterms:created>
  <dcterms:modified xsi:type="dcterms:W3CDTF">2021-07-24T03:06:21Z</dcterms:modified>
</cp:coreProperties>
</file>